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tiff" ContentType="image/tiff"/>
  <Default Extension="jpg" ContentType="image/jpeg"/>
  <Override PartName="/ppt/slides/slide72.xml" ContentType="application/vnd.openxmlformats-officedocument.presentationml.slide+xml"/>
  <Override PartName="/ppt/diagrams/data5.xml" ContentType="application/vnd.openxmlformats-officedocument.drawingml.diagramData+xml"/>
  <Override PartName="/ppt/diagrams/data4.xml" ContentType="application/vnd.openxmlformats-officedocument.drawingml.diagramData+xml"/>
  <Override PartName="/ppt/diagrams/data2.xml" ContentType="application/vnd.openxmlformats-officedocument.drawingml.diagramData+xml"/>
  <Override PartName="/ppt/slides/slide129.xml" ContentType="application/vnd.openxmlformats-officedocument.presentationml.slide+xml"/>
  <Override PartName="/ppt/slides/slide128.xml" ContentType="application/vnd.openxmlformats-officedocument.presentationml.slide+xml"/>
  <Override PartName="/ppt/slides/slide127.xml" ContentType="application/vnd.openxmlformats-officedocument.presentationml.slide+xml"/>
  <Override PartName="/ppt/slides/slide126.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diagrams/data1.xml" ContentType="application/vnd.openxmlformats-officedocument.drawingml.diagramData+xml"/>
  <Override PartName="/ppt/diagrams/data3.xml" ContentType="application/vnd.openxmlformats-officedocument.drawingml.diagramData+xml"/>
  <Override PartName="/ppt/slides/slide125.xml" ContentType="application/vnd.openxmlformats-officedocument.presentationml.slide+xml"/>
  <Override PartName="/ppt/slides/slide123.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16.xml" ContentType="application/vnd.openxmlformats-officedocument.presentationml.slide+xml"/>
  <Override PartName="/ppt/slides/slide115.xml" ContentType="application/vnd.openxmlformats-officedocument.presentationml.slide+xml"/>
  <Override PartName="/ppt/slides/slide114.xml" ContentType="application/vnd.openxmlformats-officedocument.presentationml.slide+xml"/>
  <Override PartName="/ppt/slides/slide113.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12.xml" ContentType="application/vnd.openxmlformats-officedocument.presentationml.slide+xml"/>
  <Override PartName="/ppt/slides/slide111.xml" ContentType="application/vnd.openxmlformats-officedocument.presentationml.slide+xml"/>
  <Override PartName="/ppt/slides/slide110.xml" ContentType="application/vnd.openxmlformats-officedocument.presentationml.slide+xml"/>
  <Override PartName="/ppt/slides/slide103.xml" ContentType="application/vnd.openxmlformats-officedocument.presentationml.slide+xml"/>
  <Override PartName="/ppt/slides/slide102.xml" ContentType="application/vnd.openxmlformats-officedocument.presentationml.slide+xml"/>
  <Override PartName="/ppt/slides/slide101.xml" ContentType="application/vnd.openxmlformats-officedocument.presentationml.slide+xml"/>
  <Override PartName="/ppt/slides/slide100.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24.xml" ContentType="application/vnd.openxmlformats-officedocument.presentationml.slide+xml"/>
  <Override PartName="/ppt/slides/slide73.xml" ContentType="application/vnd.openxmlformats-officedocument.presentationml.slide+xml"/>
  <Override PartName="/ppt/presentation.xml" ContentType="application/vnd.openxmlformats-officedocument.presentationml.presentation.main+xml"/>
  <Override PartName="/ppt/slides/slide71.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9.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35.xml" ContentType="application/vnd.openxmlformats-officedocument.presentationml.slide+xml"/>
  <Override PartName="/ppt/slides/slide12.xml" ContentType="application/vnd.openxmlformats-officedocument.presentationml.slide+xml"/>
  <Override PartName="/ppt/slides/slide37.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55.xml" ContentType="application/vnd.openxmlformats-officedocument.presentationml.slide+xml"/>
  <Override PartName="/ppt/slides/slide36.xml" ContentType="application/vnd.openxmlformats-officedocument.presentationml.slide+xml"/>
  <Override PartName="/ppt/slides/slide53.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54.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46.xml" ContentType="application/vnd.openxmlformats-officedocument.presentationml.slide+xml"/>
  <Override PartName="/ppt/slides/slide43.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2.xml" ContentType="application/vnd.openxmlformats-officedocument.presentationml.slideMaster+xml"/>
  <Override PartName="/ppt/slideMasters/slideMaster121.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26.xml" ContentType="application/vnd.openxmlformats-officedocument.presentationml.slideMaster+xml"/>
  <Override PartName="/ppt/slideMasters/slideMaster119.xml" ContentType="application/vnd.openxmlformats-officedocument.presentationml.slideMaster+xml"/>
  <Override PartName="/ppt/slideMasters/slideMaster130.xml" ContentType="application/vnd.openxmlformats-officedocument.presentationml.slideMaster+xml"/>
  <Override PartName="/ppt/slideMasters/slideMaster112.xml" ContentType="application/vnd.openxmlformats-officedocument.presentationml.slideMaster+xml"/>
  <Override PartName="/ppt/slideMasters/slideMaster111.xml" ContentType="application/vnd.openxmlformats-officedocument.presentationml.slideMaster+xml"/>
  <Override PartName="/ppt/slideMasters/slideMaster110.xml" ContentType="application/vnd.openxmlformats-officedocument.presentationml.slideMaster+xml"/>
  <Override PartName="/ppt/slideMasters/slideMaster109.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20.xml" ContentType="application/vnd.openxmlformats-officedocument.presentationml.slideMaster+xml"/>
  <Override PartName="/ppt/slideMasters/slideMaster132.xml" ContentType="application/vnd.openxmlformats-officedocument.presentationml.slideMaster+xml"/>
  <Override PartName="/ppt/slideMasters/slideMaster108.xml" ContentType="application/vnd.openxmlformats-officedocument.presentationml.slideMaster+xml"/>
  <Override PartName="/ppt/slideMasters/slideMaster135.xml" ContentType="application/vnd.openxmlformats-officedocument.presentationml.slideMaster+xml"/>
  <Override PartName="/ppt/slideMasters/slideMaster134.xml" ContentType="application/vnd.openxmlformats-officedocument.presentationml.slideMaster+xml"/>
  <Override PartName="/ppt/slideMasters/slideMaster133.xml" ContentType="application/vnd.openxmlformats-officedocument.presentationml.slideMaster+xml"/>
  <Override PartName="/ppt/slideMasters/slideMaster131.xml" ContentType="application/vnd.openxmlformats-officedocument.presentationml.slideMaster+xml"/>
  <Override PartName="/ppt/slideMasters/slideMaster76.xml" ContentType="application/vnd.openxmlformats-officedocument.presentationml.slideMaster+xml"/>
  <Override PartName="/ppt/slideMasters/slideMaster106.xml" ContentType="application/vnd.openxmlformats-officedocument.presentationml.slideMaster+xml"/>
  <Override PartName="/ppt/slideMasters/slideMaster70.xml" ContentType="application/vnd.openxmlformats-officedocument.presentationml.slideMaster+xml"/>
  <Override PartName="/ppt/slideMasters/slideMaster69.xml" ContentType="application/vnd.openxmlformats-officedocument.presentationml.slideMaster+xml"/>
  <Override PartName="/ppt/slideMasters/slideMaster68.xml" ContentType="application/vnd.openxmlformats-officedocument.presentationml.slideMaster+xml"/>
  <Override PartName="/ppt/slideMasters/slideMaster67.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7.xml" ContentType="application/vnd.openxmlformats-officedocument.presentationml.slideMaster+xml"/>
  <Override PartName="/ppt/slideMasters/slideMaster75.xml" ContentType="application/vnd.openxmlformats-officedocument.presentationml.slideMaster+xml"/>
  <Override PartName="/ppt/slideMasters/slideMaster74.xml" ContentType="application/vnd.openxmlformats-officedocument.presentationml.slideMaster+xml"/>
  <Override PartName="/ppt/slideMasters/slideMaster66.xml" ContentType="application/vnd.openxmlformats-officedocument.presentationml.slideMaster+xml"/>
  <Override PartName="/ppt/slideMasters/slideMaster65.xml" ContentType="application/vnd.openxmlformats-officedocument.presentationml.slideMaster+xml"/>
  <Override PartName="/ppt/slideMasters/slideMaster64.xml" ContentType="application/vnd.openxmlformats-officedocument.presentationml.slideMaster+xml"/>
  <Override PartName="/ppt/slideMasters/slideMaster56.xml" ContentType="application/vnd.openxmlformats-officedocument.presentationml.slideMaster+xml"/>
  <Override PartName="/ppt/slideMasters/slideMaster55.xml" ContentType="application/vnd.openxmlformats-officedocument.presentationml.slideMaster+xml"/>
  <Override PartName="/ppt/slideMasters/slideMaster54.xml" ContentType="application/vnd.openxmlformats-officedocument.presentationml.slideMaster+xml"/>
  <Override PartName="/ppt/slideMasters/slideMaster53.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3.xml" ContentType="application/vnd.openxmlformats-officedocument.presentationml.slideMaster+xml"/>
  <Override PartName="/ppt/slideMasters/slideMaster62.xml" ContentType="application/vnd.openxmlformats-officedocument.presentationml.slideMaster+xml"/>
  <Override PartName="/ppt/slideMasters/slideMaster61.xml" ContentType="application/vnd.openxmlformats-officedocument.presentationml.slideMaster+xml"/>
  <Override PartName="/ppt/slideMasters/slideMaster60.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98.xml" ContentType="application/vnd.openxmlformats-officedocument.presentationml.slideMaster+xml"/>
  <Override PartName="/ppt/slideMasters/slideMaster97.xml" ContentType="application/vnd.openxmlformats-officedocument.presentationml.slideMaster+xml"/>
  <Override PartName="/ppt/slideMasters/slideMaster96.xml" ContentType="application/vnd.openxmlformats-officedocument.presentationml.slideMaster+xml"/>
  <Override PartName="/ppt/slideMasters/slideMaster95.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5.xml" ContentType="application/vnd.openxmlformats-officedocument.presentationml.slideMaster+xml"/>
  <Override PartName="/ppt/slideMasters/slideMaster104.xml" ContentType="application/vnd.openxmlformats-officedocument.presentationml.slideMaster+xml"/>
  <Override PartName="/ppt/slideMasters/slideMaster103.xml" ContentType="application/vnd.openxmlformats-officedocument.presentationml.slideMaster+xml"/>
  <Override PartName="/ppt/slideMasters/slideMaster102.xml" ContentType="application/vnd.openxmlformats-officedocument.presentationml.slideMaster+xml"/>
  <Override PartName="/ppt/slideMasters/slideMaster94.xml" ContentType="application/vnd.openxmlformats-officedocument.presentationml.slideMaster+xml"/>
  <Override PartName="/ppt/slideMasters/slideMaster93.xml" ContentType="application/vnd.openxmlformats-officedocument.presentationml.slideMaster+xml"/>
  <Override PartName="/ppt/slideMasters/slideMaster92.xml" ContentType="application/vnd.openxmlformats-officedocument.presentationml.slideMaster+xml"/>
  <Override PartName="/ppt/slideMasters/slideMaster84.xml" ContentType="application/vnd.openxmlformats-officedocument.presentationml.slideMaster+xml"/>
  <Override PartName="/ppt/slideMasters/slideMaster83.xml" ContentType="application/vnd.openxmlformats-officedocument.presentationml.slideMaster+xml"/>
  <Override PartName="/ppt/slideMasters/slideMaster82.xml" ContentType="application/vnd.openxmlformats-officedocument.presentationml.slideMaster+xml"/>
  <Override PartName="/ppt/slideMasters/slideMaster81.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91.xml" ContentType="application/vnd.openxmlformats-officedocument.presentationml.slideMaster+xml"/>
  <Override PartName="/ppt/slideMasters/slideMaster90.xml" ContentType="application/vnd.openxmlformats-officedocument.presentationml.slideMaster+xml"/>
  <Override PartName="/ppt/slideMasters/slideMaster89.xml" ContentType="application/vnd.openxmlformats-officedocument.presentationml.slideMaster+xml"/>
  <Override PartName="/ppt/slideMasters/slideMaster88.xml" ContentType="application/vnd.openxmlformats-officedocument.presentationml.slideMaster+xml"/>
  <Override PartName="/ppt/slideMasters/slideMaster107.xml" ContentType="application/vnd.openxmlformats-officedocument.presentationml.slideMaster+xml"/>
  <Override PartName="/ppt/slideMasters/slideMaster52.xml" ContentType="application/vnd.openxmlformats-officedocument.presentationml.slideMaster+xml"/>
  <Override PartName="/ppt/slideMasters/slideMaster21.xml" ContentType="application/vnd.openxmlformats-officedocument.presentationml.slideMaster+xml"/>
  <Override PartName="/ppt/slideMasters/slideMaster50.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20.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42.xml" ContentType="application/vnd.openxmlformats-officedocument.presentationml.slideMaster+xml"/>
  <Override PartName="/ppt/slideMasters/slideMaster41.xml" ContentType="application/vnd.openxmlformats-officedocument.presentationml.slideMaster+xml"/>
  <Override PartName="/ppt/slideMasters/slideMaster40.xml" ContentType="application/vnd.openxmlformats-officedocument.presentationml.slideMaster+xml"/>
  <Override PartName="/ppt/slideMasters/slideMaster39.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9.xml" ContentType="application/vnd.openxmlformats-officedocument.presentationml.slideMaster+xml"/>
  <Override PartName="/ppt/slideMasters/slideMaster48.xml" ContentType="application/vnd.openxmlformats-officedocument.presentationml.slideMaster+xml"/>
  <Override PartName="/ppt/slideMasters/slideMaster47.xml" ContentType="application/vnd.openxmlformats-officedocument.presentationml.slideMaster+xml"/>
  <Override PartName="/ppt/slideMasters/slideMaster46.xml" ContentType="application/vnd.openxmlformats-officedocument.presentationml.slideMaster+xml"/>
  <Override PartName="/ppt/slideMasters/slideMaster38.xml" ContentType="application/vnd.openxmlformats-officedocument.presentationml.slideMaster+xml"/>
  <Override PartName="/ppt/slideMasters/slideMaster37.xml" ContentType="application/vnd.openxmlformats-officedocument.presentationml.slideMaster+xml"/>
  <Override PartName="/ppt/slideMasters/slideMaster36.xml" ContentType="application/vnd.openxmlformats-officedocument.presentationml.slideMaster+xml"/>
  <Override PartName="/ppt/slideMasters/slideMaster28.xml" ContentType="application/vnd.openxmlformats-officedocument.presentationml.slideMaster+xml"/>
  <Override PartName="/ppt/slideMasters/slideMaster27.xml" ContentType="application/vnd.openxmlformats-officedocument.presentationml.slideMaster+xml"/>
  <Override PartName="/ppt/slideMasters/slideMaster26.xml" ContentType="application/vnd.openxmlformats-officedocument.presentationml.slideMaster+xml"/>
  <Override PartName="/ppt/slideMasters/slideMaster25.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5.xml" ContentType="application/vnd.openxmlformats-officedocument.presentationml.slideMaster+xml"/>
  <Override PartName="/ppt/slideMasters/slideMaster34.xml" ContentType="application/vnd.openxmlformats-officedocument.presentationml.slideMaster+xml"/>
  <Override PartName="/ppt/slideMasters/slideMaster33.xml" ContentType="application/vnd.openxmlformats-officedocument.presentationml.slideMaster+xml"/>
  <Override PartName="/ppt/slideMasters/slideMaster32.xml" ContentType="application/vnd.openxmlformats-officedocument.presentationml.slideMaster+xml"/>
  <Override PartName="/ppt/slideMasters/slideMaster51.xml" ContentType="application/vnd.openxmlformats-officedocument.presentationml.slideMaster+xml"/>
  <Override PartName="/ppt/notesSlides/notesSlide21.xml" ContentType="application/vnd.openxmlformats-officedocument.presentationml.notesSlide+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6.xml" ContentType="application/vnd.openxmlformats-officedocument.presentationml.slideLayout+xml"/>
  <Override PartName="/ppt/slideLayouts/slideLayout105.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102.xml" ContentType="application/vnd.openxmlformats-officedocument.presentationml.slideLayout+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35.xml" ContentType="application/vnd.openxmlformats-officedocument.presentationml.slideLayout+xml"/>
  <Override PartName="/ppt/slideLayouts/slideLayout134.xml" ContentType="application/vnd.openxmlformats-officedocument.presentationml.slideLayout+xml"/>
  <Override PartName="/ppt/slideLayouts/slideLayout133.xml" ContentType="application/vnd.openxmlformats-officedocument.presentationml.slideLayout+xml"/>
  <Override PartName="/ppt/slideLayouts/slideLayout132.xml" ContentType="application/vnd.openxmlformats-officedocument.presentationml.slideLayout+xml"/>
  <Override PartName="/ppt/slideLayouts/slideLayout131.xml" ContentType="application/vnd.openxmlformats-officedocument.presentationml.slideLayout+xml"/>
  <Override PartName="/ppt/slideLayouts/slideLayout130.xml" ContentType="application/vnd.openxmlformats-officedocument.presentationml.slideLayout+xml"/>
  <Override PartName="/ppt/slideLayouts/slideLayout129.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44.xml" ContentType="application/vnd.openxmlformats-officedocument.presentationml.slideLayout+xml"/>
  <Override PartName="/ppt/slideLayouts/slideLayout143.xml" ContentType="application/vnd.openxmlformats-officedocument.presentationml.slideLayout+xml"/>
  <Override PartName="/ppt/slideLayouts/slideLayout142.xml" ContentType="application/vnd.openxmlformats-officedocument.presentationml.slideLayout+xml"/>
  <Override PartName="/ppt/slideLayouts/slideLayout141.xml" ContentType="application/vnd.openxmlformats-officedocument.presentationml.slideLayout+xml"/>
  <Override PartName="/ppt/slideLayouts/slideLayout140.xml" ContentType="application/vnd.openxmlformats-officedocument.presentationml.slideLayout+xml"/>
  <Override PartName="/ppt/slideLayouts/slideLayout139.xml" ContentType="application/vnd.openxmlformats-officedocument.presentationml.slideLayout+xml"/>
  <Override PartName="/ppt/slideLayouts/slideLayout128.xml" ContentType="application/vnd.openxmlformats-officedocument.presentationml.slideLayout+xml"/>
  <Override PartName="/ppt/slideLayouts/slideLayout127.xml" ContentType="application/vnd.openxmlformats-officedocument.presentationml.slideLayout+xml"/>
  <Override PartName="/ppt/slideLayouts/slideLayout126.xml" ContentType="application/vnd.openxmlformats-officedocument.presentationml.slideLayout+xml"/>
  <Override PartName="/ppt/slideLayouts/slideLayout116.xml" ContentType="application/vnd.openxmlformats-officedocument.presentationml.slideLayout+xml"/>
  <Override PartName="/ppt/slideLayouts/slideLayout115.xml" ContentType="application/vnd.openxmlformats-officedocument.presentationml.slideLayout+xml"/>
  <Override PartName="/ppt/slideLayouts/slideLayout114.xml" ContentType="application/vnd.openxmlformats-officedocument.presentationml.slideLayout+xml"/>
  <Override PartName="/ppt/slideLayouts/slideLayout113.xml" ContentType="application/vnd.openxmlformats-officedocument.presentationml.slideLayout+xml"/>
  <Override PartName="/ppt/slideLayouts/slideLayout112.xml" ContentType="application/vnd.openxmlformats-officedocument.presentationml.slideLayout+xml"/>
  <Override PartName="/ppt/slideLayouts/slideLayout111.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5.xml" ContentType="application/vnd.openxmlformats-officedocument.presentationml.slideLayout+xml"/>
  <Override PartName="/ppt/slideLayouts/slideLayout124.xml" ContentType="application/vnd.openxmlformats-officedocument.presentationml.slideLayout+xml"/>
  <Override PartName="/ppt/slideLayouts/slideLayout123.xml" ContentType="application/vnd.openxmlformats-officedocument.presentationml.slideLayout+xml"/>
  <Override PartName="/ppt/slideLayouts/slideLayout122.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145.xml" ContentType="application/vnd.openxmlformats-officedocument.presentationml.slideLayout+xml"/>
  <Override PartName="/ppt/slideLayouts/slideLayout107.xml" ContentType="application/vnd.openxmlformats-officedocument.presentationml.slideLayout+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24.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25.xml" ContentType="application/vnd.openxmlformats-officedocument.presentationml.notesSlide+xml"/>
  <Override PartName="/ppt/notesSlides/notesSlide23.xml" ContentType="application/vnd.openxmlformats-officedocument.presentationml.notesSlide+xml"/>
  <Override PartName="/ppt/notesSlides/notesSlide15.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19.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20.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8.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xml" ContentType="application/vnd.openxmlformats-officedocument.presentationml.notesSlide+xml"/>
  <Override PartName="/ppt/notesSlides/notesSlide13.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17.xml" ContentType="application/vnd.openxmlformats-officedocument.presentationml.notesSlid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38.xml" ContentType="application/vnd.openxmlformats-officedocument.theme+xml"/>
  <Override PartName="/ppt/theme/theme41.xml" ContentType="application/vnd.openxmlformats-officedocument.theme+xml"/>
  <Override PartName="/ppt/theme/theme36.xml" ContentType="application/vnd.openxmlformats-officedocument.theme+xml"/>
  <Override PartName="/ppt/diagrams/layout5.xml" ContentType="application/vnd.openxmlformats-officedocument.drawingml.diagramLayout+xml"/>
  <Override PartName="/ppt/theme/theme35.xml" ContentType="application/vnd.openxmlformats-officedocument.theme+xml"/>
  <Override PartName="/ppt/diagrams/quickStyle5.xml" ContentType="application/vnd.openxmlformats-officedocument.drawingml.diagramStyle+xml"/>
  <Override PartName="/ppt/theme/theme37.xml" ContentType="application/vnd.openxmlformats-officedocument.theme+xml"/>
  <Override PartName="/ppt/theme/theme40.xml" ContentType="application/vnd.openxmlformats-officedocument.theme+xml"/>
  <Override PartName="/ppt/theme/theme39.xml" ContentType="application/vnd.openxmlformats-officedocument.theme+xml"/>
  <Override PartName="/ppt/theme/theme48.xml" ContentType="application/vnd.openxmlformats-officedocument.theme+xml"/>
  <Override PartName="/ppt/theme/theme55.xml" ContentType="application/vnd.openxmlformats-officedocument.theme+xml"/>
  <Override PartName="/ppt/theme/theme54.xml" ContentType="application/vnd.openxmlformats-officedocument.theme+xml"/>
  <Override PartName="/ppt/theme/theme53.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theme/theme60.xml" ContentType="application/vnd.openxmlformats-officedocument.theme+xml"/>
  <Override PartName="/ppt/theme/theme59.xml" ContentType="application/vnd.openxmlformats-officedocument.theme+xml"/>
  <Override PartName="/ppt/theme/theme58.xml" ContentType="application/vnd.openxmlformats-officedocument.theme+xml"/>
  <Override PartName="/ppt/theme/theme52.xml" ContentType="application/vnd.openxmlformats-officedocument.theme+xml"/>
  <Override PartName="/ppt/diagrams/layout4.xml" ContentType="application/vnd.openxmlformats-officedocument.drawingml.diagramLayout+xml"/>
  <Override PartName="/ppt/theme/theme51.xml" ContentType="application/vnd.openxmlformats-officedocument.theme+xml"/>
  <Override PartName="/ppt/theme/theme47.xml" ContentType="application/vnd.openxmlformats-officedocument.theme+xml"/>
  <Override PartName="/ppt/diagrams/drawing4.xml" ContentType="application/vnd.ms-office.drawingml.diagramDrawing+xml"/>
  <Override PartName="/ppt/theme/theme49.xml" ContentType="application/vnd.openxmlformats-officedocument.theme+xml"/>
  <Override PartName="/ppt/diagrams/quickStyle4.xml" ContentType="application/vnd.openxmlformats-officedocument.drawingml.diagramStyle+xml"/>
  <Override PartName="/ppt/theme/theme50.xml" ContentType="application/vnd.openxmlformats-officedocument.theme+xml"/>
  <Override PartName="/ppt/diagrams/colors4.xml" ContentType="application/vnd.openxmlformats-officedocument.drawingml.diagramColors+xml"/>
  <Override PartName="/ppt/theme/theme46.xml" ContentType="application/vnd.openxmlformats-officedocument.theme+xml"/>
  <Override PartName="/ppt/theme/theme61.xml" ContentType="application/vnd.openxmlformats-officedocument.theme+xml"/>
  <Override PartName="/ppt/diagrams/colors5.xml" ContentType="application/vnd.openxmlformats-officedocument.drawingml.diagramColors+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12.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16.xml" ContentType="application/vnd.openxmlformats-officedocument.theme+xml"/>
  <Override PartName="/ppt/theme/theme29.xml" ContentType="application/vnd.openxmlformats-officedocument.theme+xml"/>
  <Override PartName="/ppt/theme/theme28.xml" ContentType="application/vnd.openxmlformats-officedocument.theme+xml"/>
  <Override PartName="/ppt/theme/theme27.xml" ContentType="application/vnd.openxmlformats-officedocument.theme+xml"/>
  <Override PartName="/ppt/theme/theme30.xml" ContentType="application/vnd.openxmlformats-officedocument.theme+xml"/>
  <Override PartName="/ppt/theme/theme33.xml" ContentType="application/vnd.openxmlformats-officedocument.theme+xml"/>
  <Override PartName="/ppt/diagrams/drawing5.xml" ContentType="application/vnd.ms-office.drawingml.diagramDrawing+xml"/>
  <Override PartName="/ppt/theme/theme32.xml" ContentType="application/vnd.openxmlformats-officedocument.theme+xml"/>
  <Override PartName="/ppt/theme/theme31.xml" ContentType="application/vnd.openxmlformats-officedocument.theme+xml"/>
  <Override PartName="/ppt/theme/theme26.xml" ContentType="application/vnd.openxmlformats-officedocument.theme+xml"/>
  <Override PartName="/ppt/theme/theme25.xml" ContentType="application/vnd.openxmlformats-officedocument.theme+xml"/>
  <Override PartName="/ppt/theme/theme19.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4.xml" ContentType="application/vnd.openxmlformats-officedocument.theme+xml"/>
  <Override PartName="/ppt/theme/theme23.xml" ContentType="application/vnd.openxmlformats-officedocument.theme+xml"/>
  <Override PartName="/ppt/theme/theme22.xml" ContentType="application/vnd.openxmlformats-officedocument.theme+xml"/>
  <Override PartName="/ppt/theme/theme34.xml" ContentType="application/vnd.openxmlformats-officedocument.theme+xml"/>
  <Override PartName="/ppt/diagrams/quickStyle3.xml" ContentType="application/vnd.openxmlformats-officedocument.drawingml.diagramStyle+xml"/>
  <Override PartName="/ppt/theme/theme62.xml" ContentType="application/vnd.openxmlformats-officedocument.theme+xml"/>
  <Override PartName="/ppt/theme/theme112.xml" ContentType="application/vnd.openxmlformats-officedocument.theme+xml"/>
  <Override PartName="/ppt/theme/theme111.xml" ContentType="application/vnd.openxmlformats-officedocument.theme+xml"/>
  <Override PartName="/ppt/theme/theme110.xml" ContentType="application/vnd.openxmlformats-officedocument.theme+xml"/>
  <Override PartName="/ppt/theme/theme109.xml" ContentType="application/vnd.openxmlformats-officedocument.theme+xml"/>
  <Override PartName="/ppt/theme/theme113.xml" ContentType="application/vnd.openxmlformats-officedocument.theme+xml"/>
  <Override PartName="/ppt/theme/theme117.xml" ContentType="application/vnd.openxmlformats-officedocument.theme+xml"/>
  <Override PartName="/ppt/theme/theme116.xml" ContentType="application/vnd.openxmlformats-officedocument.theme+xml"/>
  <Override PartName="/ppt/theme/theme115.xml" ContentType="application/vnd.openxmlformats-officedocument.theme+xml"/>
  <Override PartName="/ppt/theme/theme114.xml" ContentType="application/vnd.openxmlformats-officedocument.theme+xml"/>
  <Override PartName="/ppt/theme/theme108.xml" ContentType="application/vnd.openxmlformats-officedocument.theme+xml"/>
  <Override PartName="/ppt/theme/theme107.xml" ContentType="application/vnd.openxmlformats-officedocument.theme+xml"/>
  <Override PartName="/ppt/theme/theme101.xml" ContentType="application/vnd.openxmlformats-officedocument.theme+xml"/>
  <Override PartName="/ppt/theme/theme100.xml" ContentType="application/vnd.openxmlformats-officedocument.theme+xml"/>
  <Override PartName="/ppt/theme/theme99.xml" ContentType="application/vnd.openxmlformats-officedocument.theme+xml"/>
  <Override PartName="/ppt/theme/theme102.xml" ContentType="application/vnd.openxmlformats-officedocument.theme+xml"/>
  <Override PartName="/ppt/theme/theme103.xml" ContentType="application/vnd.openxmlformats-officedocument.theme+xml"/>
  <Override PartName="/ppt/theme/theme106.xml" ContentType="application/vnd.openxmlformats-officedocument.theme+xml"/>
  <Override PartName="/ppt/theme/theme105.xml" ContentType="application/vnd.openxmlformats-officedocument.theme+xml"/>
  <Override PartName="/ppt/theme/theme104.xml" ContentType="application/vnd.openxmlformats-officedocument.theme+xml"/>
  <Override PartName="/ppt/theme/theme118.xml" ContentType="application/vnd.openxmlformats-officedocument.theme+xml"/>
  <Override PartName="/ppt/theme/theme119.xml" ContentType="application/vnd.openxmlformats-officedocument.theme+xml"/>
  <Override PartName="/ppt/theme/theme120.xml" ContentType="application/vnd.openxmlformats-officedocument.theme+xml"/>
  <Override PartName="/ppt/theme/theme132.xml" ContentType="application/vnd.openxmlformats-officedocument.theme+xml"/>
  <Override PartName="/ppt/theme/theme131.xml" ContentType="application/vnd.openxmlformats-officedocument.theme+xml"/>
  <Override PartName="/ppt/theme/theme130.xml" ContentType="application/vnd.openxmlformats-officedocument.theme+xml"/>
  <Override PartName="/ppt/theme/theme133.xml" ContentType="application/vnd.openxmlformats-officedocument.theme+xml"/>
  <Override PartName="/ppt/theme/theme136.xml" ContentType="application/vnd.openxmlformats-officedocument.theme+xml"/>
  <Override PartName="/ppt/theme/theme135.xml" ContentType="application/vnd.openxmlformats-officedocument.theme+xml"/>
  <Override PartName="/ppt/theme/theme134.xml" ContentType="application/vnd.openxmlformats-officedocument.theme+xml"/>
  <Override PartName="/ppt/theme/theme129.xml" ContentType="application/vnd.openxmlformats-officedocument.theme+xml"/>
  <Override PartName="/ppt/theme/theme123.xml" ContentType="application/vnd.openxmlformats-officedocument.theme+xml"/>
  <Override PartName="/ppt/theme/theme122.xml" ContentType="application/vnd.openxmlformats-officedocument.theme+xml"/>
  <Override PartName="/ppt/theme/theme121.xml" ContentType="application/vnd.openxmlformats-officedocument.theme+xml"/>
  <Override PartName="/ppt/theme/theme124.xml" ContentType="application/vnd.openxmlformats-officedocument.theme+xml"/>
  <Override PartName="/ppt/theme/theme128.xml" ContentType="application/vnd.openxmlformats-officedocument.theme+xml"/>
  <Override PartName="/ppt/theme/theme127.xml" ContentType="application/vnd.openxmlformats-officedocument.theme+xml"/>
  <Override PartName="/ppt/theme/theme126.xml" ContentType="application/vnd.openxmlformats-officedocument.theme+xml"/>
  <Override PartName="/ppt/theme/theme125.xml" ContentType="application/vnd.openxmlformats-officedocument.theme+xml"/>
  <Override PartName="/ppt/theme/theme98.xml" ContentType="application/vnd.openxmlformats-officedocument.theme+xml"/>
  <Override PartName="/ppt/theme/theme96.xml" ContentType="application/vnd.openxmlformats-officedocument.theme+xml"/>
  <Override PartName="/ppt/theme/theme70.xml" ContentType="application/vnd.openxmlformats-officedocument.theme+xml"/>
  <Override PartName="/ppt/theme/theme69.xml" ContentType="application/vnd.openxmlformats-officedocument.theme+xml"/>
  <Override PartName="/ppt/theme/theme71.xml" ContentType="application/vnd.openxmlformats-officedocument.theme+xml"/>
  <Override PartName="/ppt/diagrams/drawing2.xml" ContentType="application/vnd.ms-office.drawingml.diagramDrawing+xml"/>
  <Override PartName="/ppt/theme/theme72.xml" ContentType="application/vnd.openxmlformats-officedocument.theme+xml"/>
  <Override PartName="/ppt/theme/theme75.xml" ContentType="application/vnd.openxmlformats-officedocument.theme+xml"/>
  <Override PartName="/ppt/diagrams/layout2.xml" ContentType="application/vnd.openxmlformats-officedocument.drawingml.diagramLayout+xml"/>
  <Override PartName="/ppt/theme/theme97.xml" ContentType="application/vnd.openxmlformats-officedocument.theme+xml"/>
  <Override PartName="/ppt/diagrams/quickStyle2.xml" ContentType="application/vnd.openxmlformats-officedocument.drawingml.diagramStyle+xml"/>
  <Override PartName="/ppt/theme/theme73.xml" ContentType="application/vnd.openxmlformats-officedocument.theme+xml"/>
  <Override PartName="/ppt/diagrams/colors2.xml" ContentType="application/vnd.openxmlformats-officedocument.drawingml.diagramColors+xml"/>
  <Override PartName="/ppt/theme/theme68.xml" ContentType="application/vnd.openxmlformats-officedocument.theme+xml"/>
  <Override PartName="/ppt/diagrams/layout3.xml" ContentType="application/vnd.openxmlformats-officedocument.drawingml.diagramLayout+xml"/>
  <Override PartName="/ppt/theme/theme65.xml" ContentType="application/vnd.openxmlformats-officedocument.theme+xml"/>
  <Override PartName="/ppt/theme/theme64.xml" ContentType="application/vnd.openxmlformats-officedocument.theme+xml"/>
  <Override PartName="/ppt/diagrams/colors3.xml" ContentType="application/vnd.openxmlformats-officedocument.drawingml.diagramColors+xml"/>
  <Override PartName="/ppt/theme/theme63.xml" ContentType="application/vnd.openxmlformats-officedocument.theme+xml"/>
  <Override PartName="/ppt/diagrams/drawing3.xml" ContentType="application/vnd.ms-office.drawingml.diagramDrawing+xml"/>
  <Override PartName="/ppt/theme/theme66.xml" ContentType="application/vnd.openxmlformats-officedocument.theme+xml"/>
  <Override PartName="/ppt/theme/theme67.xml" ContentType="application/vnd.openxmlformats-officedocument.theme+xml"/>
  <Override PartName="/ppt/theme/theme74.xml" ContentType="application/vnd.openxmlformats-officedocument.theme+xml"/>
  <Override PartName="/ppt/theme/theme87.xml" ContentType="application/vnd.openxmlformats-officedocument.theme+xml"/>
  <Override PartName="/ppt/diagrams/layout1.xml" ContentType="application/vnd.openxmlformats-officedocument.drawingml.diagramLayout+xml"/>
  <Override PartName="/ppt/theme/theme76.xml" ContentType="application/vnd.openxmlformats-officedocument.theme+xml"/>
  <Override PartName="/ppt/diagrams/quickStyle1.xml" ContentType="application/vnd.openxmlformats-officedocument.drawingml.diagramStyle+xml"/>
  <Override PartName="/ppt/theme/theme85.xml" ContentType="application/vnd.openxmlformats-officedocument.theme+xml"/>
  <Override PartName="/ppt/theme/theme88.xml" ContentType="application/vnd.openxmlformats-officedocument.theme+xml"/>
  <Override PartName="/ppt/theme/theme89.xml" ContentType="application/vnd.openxmlformats-officedocument.theme+xml"/>
  <Override PartName="/ppt/theme/theme90.xml" ContentType="application/vnd.openxmlformats-officedocument.theme+xml"/>
  <Override PartName="/ppt/theme/theme95.xml" ContentType="application/vnd.openxmlformats-officedocument.theme+xml"/>
  <Override PartName="/ppt/theme/theme94.xml" ContentType="application/vnd.openxmlformats-officedocument.theme+xml"/>
  <Override PartName="/ppt/theme/theme93.xml" ContentType="application/vnd.openxmlformats-officedocument.theme+xml"/>
  <Override PartName="/ppt/theme/theme92.xml" ContentType="application/vnd.openxmlformats-officedocument.theme+xml"/>
  <Override PartName="/ppt/theme/theme91.xml" ContentType="application/vnd.openxmlformats-officedocument.theme+xml"/>
  <Override PartName="/ppt/diagrams/colors1.xml" ContentType="application/vnd.openxmlformats-officedocument.drawingml.diagramColors+xml"/>
  <Override PartName="/ppt/theme/theme86.xml" ContentType="application/vnd.openxmlformats-officedocument.theme+xml"/>
  <Override PartName="/ppt/diagrams/drawing1.xml" ContentType="application/vnd.ms-office.drawingml.diagramDrawing+xml"/>
  <Override PartName="/ppt/theme/theme79.xml" ContentType="application/vnd.openxmlformats-officedocument.theme+xml"/>
  <Override PartName="/ppt/theme/theme78.xml" ContentType="application/vnd.openxmlformats-officedocument.theme+xml"/>
  <Override PartName="/ppt/theme/theme77.xml" ContentType="application/vnd.openxmlformats-officedocument.theme+xml"/>
  <Override PartName="/ppt/theme/theme84.xml" ContentType="application/vnd.openxmlformats-officedocument.theme+xml"/>
  <Override PartName="/ppt/theme/theme83.xml" ContentType="application/vnd.openxmlformats-officedocument.theme+xml"/>
  <Override PartName="/ppt/theme/theme80.xml" ContentType="application/vnd.openxmlformats-officedocument.theme+xml"/>
  <Override PartName="/ppt/theme/theme82.xml" ContentType="application/vnd.openxmlformats-officedocument.theme+xml"/>
  <Override PartName="/ppt/theme/theme8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86" r:id="rId3"/>
    <p:sldMasterId id="2147483688" r:id="rId4"/>
    <p:sldMasterId id="2147483690" r:id="rId5"/>
    <p:sldMasterId id="2147483692" r:id="rId6"/>
    <p:sldMasterId id="2147483694" r:id="rId7"/>
    <p:sldMasterId id="2147483696" r:id="rId8"/>
    <p:sldMasterId id="2147483698" r:id="rId9"/>
    <p:sldMasterId id="2147483700" r:id="rId10"/>
    <p:sldMasterId id="2147483702" r:id="rId11"/>
    <p:sldMasterId id="2147483704" r:id="rId12"/>
    <p:sldMasterId id="2147483706" r:id="rId13"/>
    <p:sldMasterId id="2147483708" r:id="rId14"/>
    <p:sldMasterId id="2147483710" r:id="rId15"/>
    <p:sldMasterId id="2147483712" r:id="rId16"/>
    <p:sldMasterId id="2147483714" r:id="rId17"/>
    <p:sldMasterId id="2147483716" r:id="rId18"/>
    <p:sldMasterId id="2147483718" r:id="rId19"/>
    <p:sldMasterId id="2147483720" r:id="rId20"/>
    <p:sldMasterId id="2147483722" r:id="rId21"/>
    <p:sldMasterId id="2147483724" r:id="rId22"/>
    <p:sldMasterId id="2147483726" r:id="rId23"/>
    <p:sldMasterId id="2147483728" r:id="rId24"/>
    <p:sldMasterId id="2147483730" r:id="rId25"/>
    <p:sldMasterId id="2147483732" r:id="rId26"/>
    <p:sldMasterId id="2147483734" r:id="rId27"/>
    <p:sldMasterId id="2147483736" r:id="rId28"/>
    <p:sldMasterId id="2147483738" r:id="rId29"/>
    <p:sldMasterId id="2147483740" r:id="rId30"/>
    <p:sldMasterId id="2147483742" r:id="rId31"/>
    <p:sldMasterId id="2147483744" r:id="rId32"/>
    <p:sldMasterId id="2147483746" r:id="rId33"/>
    <p:sldMasterId id="2147483748" r:id="rId34"/>
    <p:sldMasterId id="2147483750" r:id="rId35"/>
    <p:sldMasterId id="2147483752" r:id="rId36"/>
    <p:sldMasterId id="2147483754" r:id="rId37"/>
    <p:sldMasterId id="2147483756" r:id="rId38"/>
    <p:sldMasterId id="2147483758" r:id="rId39"/>
    <p:sldMasterId id="2147483760" r:id="rId40"/>
    <p:sldMasterId id="2147483762" r:id="rId41"/>
    <p:sldMasterId id="2147483764" r:id="rId42"/>
    <p:sldMasterId id="2147483766" r:id="rId43"/>
    <p:sldMasterId id="2147483768" r:id="rId44"/>
    <p:sldMasterId id="2147483770" r:id="rId45"/>
    <p:sldMasterId id="2147483772" r:id="rId46"/>
    <p:sldMasterId id="2147483774" r:id="rId47"/>
    <p:sldMasterId id="2147483776" r:id="rId48"/>
    <p:sldMasterId id="2147483778" r:id="rId49"/>
    <p:sldMasterId id="2147483780" r:id="rId50"/>
    <p:sldMasterId id="2147483782" r:id="rId51"/>
    <p:sldMasterId id="2147483784" r:id="rId52"/>
    <p:sldMasterId id="2147483786" r:id="rId53"/>
    <p:sldMasterId id="2147483788" r:id="rId54"/>
    <p:sldMasterId id="2147483790" r:id="rId55"/>
    <p:sldMasterId id="2147483792" r:id="rId56"/>
    <p:sldMasterId id="2147483794" r:id="rId57"/>
    <p:sldMasterId id="2147483796" r:id="rId58"/>
    <p:sldMasterId id="2147483798" r:id="rId59"/>
    <p:sldMasterId id="2147483800" r:id="rId60"/>
    <p:sldMasterId id="2147483802" r:id="rId61"/>
    <p:sldMasterId id="2147483804" r:id="rId62"/>
    <p:sldMasterId id="2147483806" r:id="rId63"/>
    <p:sldMasterId id="2147483808" r:id="rId64"/>
    <p:sldMasterId id="2147483810" r:id="rId65"/>
    <p:sldMasterId id="2147483812" r:id="rId66"/>
    <p:sldMasterId id="2147483814" r:id="rId67"/>
    <p:sldMasterId id="2147483816" r:id="rId68"/>
    <p:sldMasterId id="2147483818" r:id="rId69"/>
    <p:sldMasterId id="2147483820" r:id="rId70"/>
    <p:sldMasterId id="2147483822" r:id="rId71"/>
    <p:sldMasterId id="2147483824" r:id="rId72"/>
    <p:sldMasterId id="2147483826" r:id="rId73"/>
    <p:sldMasterId id="2147483828" r:id="rId74"/>
    <p:sldMasterId id="2147483830" r:id="rId75"/>
    <p:sldMasterId id="2147483832" r:id="rId76"/>
    <p:sldMasterId id="2147483834" r:id="rId77"/>
    <p:sldMasterId id="2147483836" r:id="rId78"/>
    <p:sldMasterId id="2147483838" r:id="rId79"/>
    <p:sldMasterId id="2147483840" r:id="rId80"/>
    <p:sldMasterId id="2147483842" r:id="rId81"/>
    <p:sldMasterId id="2147483844" r:id="rId82"/>
    <p:sldMasterId id="2147483846" r:id="rId83"/>
    <p:sldMasterId id="2147483848" r:id="rId84"/>
    <p:sldMasterId id="2147483850" r:id="rId85"/>
    <p:sldMasterId id="2147483852" r:id="rId86"/>
    <p:sldMasterId id="2147483854" r:id="rId87"/>
    <p:sldMasterId id="2147483856" r:id="rId88"/>
    <p:sldMasterId id="2147483858" r:id="rId89"/>
    <p:sldMasterId id="2147483860" r:id="rId90"/>
    <p:sldMasterId id="2147483862" r:id="rId91"/>
    <p:sldMasterId id="2147483864" r:id="rId92"/>
    <p:sldMasterId id="2147483866" r:id="rId93"/>
    <p:sldMasterId id="2147483868" r:id="rId94"/>
    <p:sldMasterId id="2147483870" r:id="rId95"/>
    <p:sldMasterId id="2147483872" r:id="rId96"/>
    <p:sldMasterId id="2147483874" r:id="rId97"/>
    <p:sldMasterId id="2147483876" r:id="rId98"/>
    <p:sldMasterId id="2147483878" r:id="rId99"/>
    <p:sldMasterId id="2147483880" r:id="rId100"/>
    <p:sldMasterId id="2147483882" r:id="rId101"/>
    <p:sldMasterId id="2147483884" r:id="rId102"/>
    <p:sldMasterId id="2147483886" r:id="rId103"/>
    <p:sldMasterId id="2147483888" r:id="rId104"/>
    <p:sldMasterId id="2147483890" r:id="rId105"/>
    <p:sldMasterId id="2147483892" r:id="rId106"/>
    <p:sldMasterId id="2147483894" r:id="rId107"/>
    <p:sldMasterId id="2147483896" r:id="rId108"/>
    <p:sldMasterId id="2147483898" r:id="rId109"/>
    <p:sldMasterId id="2147483900" r:id="rId110"/>
    <p:sldMasterId id="2147483902" r:id="rId111"/>
    <p:sldMasterId id="2147483904" r:id="rId112"/>
    <p:sldMasterId id="2147483906" r:id="rId113"/>
    <p:sldMasterId id="2147483908" r:id="rId114"/>
    <p:sldMasterId id="2147483910" r:id="rId115"/>
    <p:sldMasterId id="2147483912" r:id="rId116"/>
    <p:sldMasterId id="2147483914" r:id="rId117"/>
    <p:sldMasterId id="2147483916" r:id="rId118"/>
    <p:sldMasterId id="2147483918" r:id="rId119"/>
    <p:sldMasterId id="2147483920" r:id="rId120"/>
    <p:sldMasterId id="2147483922" r:id="rId121"/>
    <p:sldMasterId id="2147483924" r:id="rId122"/>
    <p:sldMasterId id="2147483926" r:id="rId123"/>
    <p:sldMasterId id="2147483928" r:id="rId124"/>
    <p:sldMasterId id="2147483930" r:id="rId125"/>
    <p:sldMasterId id="2147483932" r:id="rId126"/>
    <p:sldMasterId id="2147483934" r:id="rId127"/>
    <p:sldMasterId id="2147483936" r:id="rId128"/>
    <p:sldMasterId id="2147483938" r:id="rId129"/>
    <p:sldMasterId id="2147483940" r:id="rId130"/>
    <p:sldMasterId id="2147483942" r:id="rId131"/>
    <p:sldMasterId id="2147483944" r:id="rId132"/>
    <p:sldMasterId id="2147483946" r:id="rId133"/>
    <p:sldMasterId id="2147483948" r:id="rId134"/>
    <p:sldMasterId id="2147483950" r:id="rId135"/>
  </p:sldMasterIdLst>
  <p:notesMasterIdLst>
    <p:notesMasterId r:id="rId270"/>
  </p:notesMasterIdLst>
  <p:sldIdLst>
    <p:sldId id="256" r:id="rId136"/>
    <p:sldId id="257" r:id="rId137"/>
    <p:sldId id="258" r:id="rId138"/>
    <p:sldId id="259" r:id="rId139"/>
    <p:sldId id="260" r:id="rId140"/>
    <p:sldId id="261" r:id="rId141"/>
    <p:sldId id="262" r:id="rId142"/>
    <p:sldId id="263" r:id="rId143"/>
    <p:sldId id="264" r:id="rId144"/>
    <p:sldId id="265" r:id="rId145"/>
    <p:sldId id="266" r:id="rId146"/>
    <p:sldId id="267" r:id="rId147"/>
    <p:sldId id="268" r:id="rId148"/>
    <p:sldId id="269" r:id="rId149"/>
    <p:sldId id="270" r:id="rId150"/>
    <p:sldId id="271" r:id="rId151"/>
    <p:sldId id="272" r:id="rId152"/>
    <p:sldId id="273" r:id="rId153"/>
    <p:sldId id="274" r:id="rId154"/>
    <p:sldId id="275" r:id="rId155"/>
    <p:sldId id="276" r:id="rId156"/>
    <p:sldId id="277" r:id="rId157"/>
    <p:sldId id="278" r:id="rId158"/>
    <p:sldId id="279" r:id="rId159"/>
    <p:sldId id="280" r:id="rId160"/>
    <p:sldId id="281" r:id="rId161"/>
    <p:sldId id="282" r:id="rId162"/>
    <p:sldId id="283" r:id="rId163"/>
    <p:sldId id="284" r:id="rId164"/>
    <p:sldId id="285" r:id="rId165"/>
    <p:sldId id="286" r:id="rId166"/>
    <p:sldId id="287" r:id="rId167"/>
    <p:sldId id="288" r:id="rId168"/>
    <p:sldId id="289" r:id="rId169"/>
    <p:sldId id="290" r:id="rId170"/>
    <p:sldId id="291" r:id="rId171"/>
    <p:sldId id="292" r:id="rId172"/>
    <p:sldId id="293" r:id="rId173"/>
    <p:sldId id="294" r:id="rId174"/>
    <p:sldId id="295" r:id="rId175"/>
    <p:sldId id="296" r:id="rId176"/>
    <p:sldId id="297" r:id="rId177"/>
    <p:sldId id="298" r:id="rId178"/>
    <p:sldId id="299" r:id="rId179"/>
    <p:sldId id="300" r:id="rId180"/>
    <p:sldId id="301" r:id="rId181"/>
    <p:sldId id="302" r:id="rId182"/>
    <p:sldId id="303" r:id="rId183"/>
    <p:sldId id="304" r:id="rId184"/>
    <p:sldId id="305" r:id="rId185"/>
    <p:sldId id="306" r:id="rId186"/>
    <p:sldId id="307" r:id="rId187"/>
    <p:sldId id="308" r:id="rId188"/>
    <p:sldId id="309" r:id="rId189"/>
    <p:sldId id="310" r:id="rId190"/>
    <p:sldId id="311" r:id="rId191"/>
    <p:sldId id="312" r:id="rId192"/>
    <p:sldId id="313" r:id="rId193"/>
    <p:sldId id="314" r:id="rId194"/>
    <p:sldId id="315" r:id="rId195"/>
    <p:sldId id="316" r:id="rId196"/>
    <p:sldId id="317" r:id="rId197"/>
    <p:sldId id="318" r:id="rId198"/>
    <p:sldId id="319" r:id="rId199"/>
    <p:sldId id="320" r:id="rId200"/>
    <p:sldId id="321" r:id="rId201"/>
    <p:sldId id="322" r:id="rId202"/>
    <p:sldId id="323" r:id="rId203"/>
    <p:sldId id="324" r:id="rId204"/>
    <p:sldId id="325" r:id="rId205"/>
    <p:sldId id="326" r:id="rId206"/>
    <p:sldId id="327" r:id="rId207"/>
    <p:sldId id="328" r:id="rId208"/>
    <p:sldId id="329" r:id="rId209"/>
    <p:sldId id="330" r:id="rId210"/>
    <p:sldId id="331" r:id="rId211"/>
    <p:sldId id="332" r:id="rId212"/>
    <p:sldId id="333" r:id="rId213"/>
    <p:sldId id="334" r:id="rId214"/>
    <p:sldId id="335" r:id="rId215"/>
    <p:sldId id="336" r:id="rId216"/>
    <p:sldId id="337" r:id="rId217"/>
    <p:sldId id="338" r:id="rId218"/>
    <p:sldId id="339" r:id="rId219"/>
    <p:sldId id="340" r:id="rId220"/>
    <p:sldId id="341" r:id="rId221"/>
    <p:sldId id="342" r:id="rId222"/>
    <p:sldId id="343" r:id="rId223"/>
    <p:sldId id="344" r:id="rId224"/>
    <p:sldId id="345" r:id="rId225"/>
    <p:sldId id="346" r:id="rId226"/>
    <p:sldId id="347" r:id="rId227"/>
    <p:sldId id="348" r:id="rId228"/>
    <p:sldId id="349" r:id="rId229"/>
    <p:sldId id="350" r:id="rId230"/>
    <p:sldId id="351" r:id="rId231"/>
    <p:sldId id="352" r:id="rId232"/>
    <p:sldId id="353" r:id="rId233"/>
    <p:sldId id="354" r:id="rId234"/>
    <p:sldId id="355" r:id="rId235"/>
    <p:sldId id="356" r:id="rId236"/>
    <p:sldId id="357" r:id="rId237"/>
    <p:sldId id="358" r:id="rId238"/>
    <p:sldId id="359" r:id="rId239"/>
    <p:sldId id="360" r:id="rId240"/>
    <p:sldId id="361" r:id="rId241"/>
    <p:sldId id="362" r:id="rId242"/>
    <p:sldId id="363" r:id="rId243"/>
    <p:sldId id="364" r:id="rId244"/>
    <p:sldId id="365" r:id="rId245"/>
    <p:sldId id="366" r:id="rId246"/>
    <p:sldId id="367" r:id="rId247"/>
    <p:sldId id="368" r:id="rId248"/>
    <p:sldId id="369" r:id="rId249"/>
    <p:sldId id="370" r:id="rId250"/>
    <p:sldId id="371" r:id="rId251"/>
    <p:sldId id="372" r:id="rId252"/>
    <p:sldId id="373" r:id="rId253"/>
    <p:sldId id="374" r:id="rId254"/>
    <p:sldId id="375" r:id="rId255"/>
    <p:sldId id="376" r:id="rId256"/>
    <p:sldId id="377" r:id="rId257"/>
    <p:sldId id="378" r:id="rId258"/>
    <p:sldId id="379" r:id="rId259"/>
    <p:sldId id="380" r:id="rId260"/>
    <p:sldId id="381" r:id="rId261"/>
    <p:sldId id="382" r:id="rId262"/>
    <p:sldId id="383" r:id="rId263"/>
    <p:sldId id="384" r:id="rId264"/>
    <p:sldId id="385" r:id="rId265"/>
    <p:sldId id="386" r:id="rId266"/>
    <p:sldId id="387" r:id="rId267"/>
    <p:sldId id="388" r:id="rId268"/>
    <p:sldId id="389" r:id="rId2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05" d="100"/>
          <a:sy n="105" d="100"/>
        </p:scale>
        <p:origin x="90" y="4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Master" Target="slideMasters/slideMaster117.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24.xml"/><Relationship Id="rId170" Type="http://schemas.openxmlformats.org/officeDocument/2006/relationships/slide" Target="slides/slide35.xml"/><Relationship Id="rId226" Type="http://schemas.openxmlformats.org/officeDocument/2006/relationships/slide" Target="slides/slide91.xml"/><Relationship Id="rId268" Type="http://schemas.openxmlformats.org/officeDocument/2006/relationships/slide" Target="slides/slide133.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Master" Target="slideMasters/slideMaster128.xml"/><Relationship Id="rId5" Type="http://schemas.openxmlformats.org/officeDocument/2006/relationships/slideMaster" Target="slideMasters/slideMaster5.xml"/><Relationship Id="rId181" Type="http://schemas.openxmlformats.org/officeDocument/2006/relationships/slide" Target="slides/slide46.xml"/><Relationship Id="rId237" Type="http://schemas.openxmlformats.org/officeDocument/2006/relationships/slide" Target="slides/slide102.xml"/><Relationship Id="rId258" Type="http://schemas.openxmlformats.org/officeDocument/2006/relationships/slide" Target="slides/slide123.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Master" Target="slideMasters/slideMaster118.xml"/><Relationship Id="rId139" Type="http://schemas.openxmlformats.org/officeDocument/2006/relationships/slide" Target="slides/slide4.xml"/><Relationship Id="rId85" Type="http://schemas.openxmlformats.org/officeDocument/2006/relationships/slideMaster" Target="slideMasters/slideMaster85.xml"/><Relationship Id="rId150" Type="http://schemas.openxmlformats.org/officeDocument/2006/relationships/slide" Target="slides/slide15.xml"/><Relationship Id="rId171" Type="http://schemas.openxmlformats.org/officeDocument/2006/relationships/slide" Target="slides/slide36.xml"/><Relationship Id="rId192" Type="http://schemas.openxmlformats.org/officeDocument/2006/relationships/slide" Target="slides/slide57.xml"/><Relationship Id="rId206" Type="http://schemas.openxmlformats.org/officeDocument/2006/relationships/slide" Target="slides/slide71.xml"/><Relationship Id="rId227" Type="http://schemas.openxmlformats.org/officeDocument/2006/relationships/slide" Target="slides/slide92.xml"/><Relationship Id="rId248" Type="http://schemas.openxmlformats.org/officeDocument/2006/relationships/slide" Target="slides/slide113.xml"/><Relationship Id="rId269" Type="http://schemas.openxmlformats.org/officeDocument/2006/relationships/slide" Target="slides/slide13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Master" Target="slideMasters/slideMaster108.xml"/><Relationship Id="rId129" Type="http://schemas.openxmlformats.org/officeDocument/2006/relationships/slideMaster" Target="slideMasters/slideMaster129.xml"/><Relationship Id="rId54" Type="http://schemas.openxmlformats.org/officeDocument/2006/relationships/slideMaster" Target="slideMasters/slideMaster54.xml"/><Relationship Id="rId75" Type="http://schemas.openxmlformats.org/officeDocument/2006/relationships/slideMaster" Target="slideMasters/slideMaster75.xml"/><Relationship Id="rId96" Type="http://schemas.openxmlformats.org/officeDocument/2006/relationships/slideMaster" Target="slideMasters/slideMaster96.xml"/><Relationship Id="rId140" Type="http://schemas.openxmlformats.org/officeDocument/2006/relationships/slide" Target="slides/slide5.xml"/><Relationship Id="rId161" Type="http://schemas.openxmlformats.org/officeDocument/2006/relationships/slide" Target="slides/slide26.xml"/><Relationship Id="rId182" Type="http://schemas.openxmlformats.org/officeDocument/2006/relationships/slide" Target="slides/slide47.xml"/><Relationship Id="rId217" Type="http://schemas.openxmlformats.org/officeDocument/2006/relationships/slide" Target="slides/slide82.xml"/><Relationship Id="rId6" Type="http://schemas.openxmlformats.org/officeDocument/2006/relationships/slideMaster" Target="slideMasters/slideMaster6.xml"/><Relationship Id="rId238" Type="http://schemas.openxmlformats.org/officeDocument/2006/relationships/slide" Target="slides/slide103.xml"/><Relationship Id="rId259" Type="http://schemas.openxmlformats.org/officeDocument/2006/relationships/slide" Target="slides/slide124.xml"/><Relationship Id="rId23" Type="http://schemas.openxmlformats.org/officeDocument/2006/relationships/slideMaster" Target="slideMasters/slideMaster23.xml"/><Relationship Id="rId119" Type="http://schemas.openxmlformats.org/officeDocument/2006/relationships/slideMaster" Target="slideMasters/slideMaster119.xml"/><Relationship Id="rId270" Type="http://schemas.openxmlformats.org/officeDocument/2006/relationships/notesMaster" Target="notesMasters/notesMaster1.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Master" Target="slideMasters/slideMaster86.xml"/><Relationship Id="rId130" Type="http://schemas.openxmlformats.org/officeDocument/2006/relationships/slideMaster" Target="slideMasters/slideMaster130.xml"/><Relationship Id="rId151" Type="http://schemas.openxmlformats.org/officeDocument/2006/relationships/slide" Target="slides/slide16.xml"/><Relationship Id="rId172" Type="http://schemas.openxmlformats.org/officeDocument/2006/relationships/slide" Target="slides/slide37.xml"/><Relationship Id="rId193" Type="http://schemas.openxmlformats.org/officeDocument/2006/relationships/slide" Target="slides/slide58.xml"/><Relationship Id="rId207" Type="http://schemas.openxmlformats.org/officeDocument/2006/relationships/slide" Target="slides/slide72.xml"/><Relationship Id="rId228" Type="http://schemas.openxmlformats.org/officeDocument/2006/relationships/slide" Target="slides/slide93.xml"/><Relationship Id="rId249" Type="http://schemas.openxmlformats.org/officeDocument/2006/relationships/slide" Target="slides/slide114.xml"/><Relationship Id="rId13" Type="http://schemas.openxmlformats.org/officeDocument/2006/relationships/slideMaster" Target="slideMasters/slideMaster13.xml"/><Relationship Id="rId109" Type="http://schemas.openxmlformats.org/officeDocument/2006/relationships/slideMaster" Target="slideMasters/slideMaster109.xml"/><Relationship Id="rId260" Type="http://schemas.openxmlformats.org/officeDocument/2006/relationships/slide" Target="slides/slide125.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Master" Target="slideMasters/slideMaster97.xml"/><Relationship Id="rId120" Type="http://schemas.openxmlformats.org/officeDocument/2006/relationships/slideMaster" Target="slideMasters/slideMaster120.xml"/><Relationship Id="rId141" Type="http://schemas.openxmlformats.org/officeDocument/2006/relationships/slide" Target="slides/slide6.xml"/><Relationship Id="rId7" Type="http://schemas.openxmlformats.org/officeDocument/2006/relationships/slideMaster" Target="slideMasters/slideMaster7.xml"/><Relationship Id="rId162" Type="http://schemas.openxmlformats.org/officeDocument/2006/relationships/slide" Target="slides/slide27.xml"/><Relationship Id="rId183" Type="http://schemas.openxmlformats.org/officeDocument/2006/relationships/slide" Target="slides/slide48.xml"/><Relationship Id="rId218" Type="http://schemas.openxmlformats.org/officeDocument/2006/relationships/slide" Target="slides/slide83.xml"/><Relationship Id="rId239" Type="http://schemas.openxmlformats.org/officeDocument/2006/relationships/slide" Target="slides/slide104.xml"/><Relationship Id="rId250" Type="http://schemas.openxmlformats.org/officeDocument/2006/relationships/slide" Target="slides/slide115.xml"/><Relationship Id="rId271" Type="http://schemas.openxmlformats.org/officeDocument/2006/relationships/presProps" Target="pres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Master" Target="slideMasters/slideMaster110.xml"/><Relationship Id="rId131" Type="http://schemas.openxmlformats.org/officeDocument/2006/relationships/slideMaster" Target="slideMasters/slideMaster131.xml"/><Relationship Id="rId152" Type="http://schemas.openxmlformats.org/officeDocument/2006/relationships/slide" Target="slides/slide17.xml"/><Relationship Id="rId173" Type="http://schemas.openxmlformats.org/officeDocument/2006/relationships/slide" Target="slides/slide38.xml"/><Relationship Id="rId194" Type="http://schemas.openxmlformats.org/officeDocument/2006/relationships/slide" Target="slides/slide59.xml"/><Relationship Id="rId208" Type="http://schemas.openxmlformats.org/officeDocument/2006/relationships/slide" Target="slides/slide73.xml"/><Relationship Id="rId229" Type="http://schemas.openxmlformats.org/officeDocument/2006/relationships/slide" Target="slides/slide94.xml"/><Relationship Id="rId240" Type="http://schemas.openxmlformats.org/officeDocument/2006/relationships/slide" Target="slides/slide105.xml"/><Relationship Id="rId261" Type="http://schemas.openxmlformats.org/officeDocument/2006/relationships/slide" Target="slides/slide12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8" Type="http://schemas.openxmlformats.org/officeDocument/2006/relationships/slideMaster" Target="slideMasters/slideMaster8.xml"/><Relationship Id="rId98" Type="http://schemas.openxmlformats.org/officeDocument/2006/relationships/slideMaster" Target="slideMasters/slideMaster98.xml"/><Relationship Id="rId121" Type="http://schemas.openxmlformats.org/officeDocument/2006/relationships/slideMaster" Target="slideMasters/slideMaster121.xml"/><Relationship Id="rId142" Type="http://schemas.openxmlformats.org/officeDocument/2006/relationships/slide" Target="slides/slide7.xml"/><Relationship Id="rId163" Type="http://schemas.openxmlformats.org/officeDocument/2006/relationships/slide" Target="slides/slide28.xml"/><Relationship Id="rId184" Type="http://schemas.openxmlformats.org/officeDocument/2006/relationships/slide" Target="slides/slide49.xml"/><Relationship Id="rId219" Type="http://schemas.openxmlformats.org/officeDocument/2006/relationships/slide" Target="slides/slide84.xml"/><Relationship Id="rId230" Type="http://schemas.openxmlformats.org/officeDocument/2006/relationships/slide" Target="slides/slide95.xml"/><Relationship Id="rId251" Type="http://schemas.openxmlformats.org/officeDocument/2006/relationships/slide" Target="slides/slide11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viewProps" Target="viewProps.xml"/><Relationship Id="rId88" Type="http://schemas.openxmlformats.org/officeDocument/2006/relationships/slideMaster" Target="slideMasters/slideMaster88.xml"/><Relationship Id="rId111" Type="http://schemas.openxmlformats.org/officeDocument/2006/relationships/slideMaster" Target="slideMasters/slideMaster111.xml"/><Relationship Id="rId132" Type="http://schemas.openxmlformats.org/officeDocument/2006/relationships/slideMaster" Target="slideMasters/slideMaster132.xml"/><Relationship Id="rId153" Type="http://schemas.openxmlformats.org/officeDocument/2006/relationships/slide" Target="slides/slide18.xml"/><Relationship Id="rId174" Type="http://schemas.openxmlformats.org/officeDocument/2006/relationships/slide" Target="slides/slide39.xml"/><Relationship Id="rId195" Type="http://schemas.openxmlformats.org/officeDocument/2006/relationships/slide" Target="slides/slide60.xml"/><Relationship Id="rId209" Type="http://schemas.openxmlformats.org/officeDocument/2006/relationships/slide" Target="slides/slide74.xml"/><Relationship Id="rId220" Type="http://schemas.openxmlformats.org/officeDocument/2006/relationships/slide" Target="slides/slide85.xml"/><Relationship Id="rId241" Type="http://schemas.openxmlformats.org/officeDocument/2006/relationships/slide" Target="slides/slide10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27.xml"/><Relationship Id="rId78" Type="http://schemas.openxmlformats.org/officeDocument/2006/relationships/slideMaster" Target="slideMasters/slideMaster78.xml"/><Relationship Id="rId99" Type="http://schemas.openxmlformats.org/officeDocument/2006/relationships/slideMaster" Target="slideMasters/slideMaster99.xml"/><Relationship Id="rId101" Type="http://schemas.openxmlformats.org/officeDocument/2006/relationships/slideMaster" Target="slideMasters/slideMaster101.xml"/><Relationship Id="rId122" Type="http://schemas.openxmlformats.org/officeDocument/2006/relationships/slideMaster" Target="slideMasters/slideMaster122.xml"/><Relationship Id="rId143" Type="http://schemas.openxmlformats.org/officeDocument/2006/relationships/slide" Target="slides/slide8.xml"/><Relationship Id="rId164" Type="http://schemas.openxmlformats.org/officeDocument/2006/relationships/slide" Target="slides/slide29.xml"/><Relationship Id="rId185" Type="http://schemas.openxmlformats.org/officeDocument/2006/relationships/slide" Target="slides/slide50.xml"/><Relationship Id="rId9" Type="http://schemas.openxmlformats.org/officeDocument/2006/relationships/slideMaster" Target="slideMasters/slideMaster9.xml"/><Relationship Id="rId210" Type="http://schemas.openxmlformats.org/officeDocument/2006/relationships/slide" Target="slides/slide75.xml"/><Relationship Id="rId26" Type="http://schemas.openxmlformats.org/officeDocument/2006/relationships/slideMaster" Target="slideMasters/slideMaster26.xml"/><Relationship Id="rId231" Type="http://schemas.openxmlformats.org/officeDocument/2006/relationships/slide" Target="slides/slide96.xml"/><Relationship Id="rId252" Type="http://schemas.openxmlformats.org/officeDocument/2006/relationships/slide" Target="slides/slide117.xml"/><Relationship Id="rId273" Type="http://schemas.openxmlformats.org/officeDocument/2006/relationships/theme" Target="theme/theme1.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Master" Target="slideMasters/slideMaster89.xml"/><Relationship Id="rId112" Type="http://schemas.openxmlformats.org/officeDocument/2006/relationships/slideMaster" Target="slideMasters/slideMaster112.xml"/><Relationship Id="rId133" Type="http://schemas.openxmlformats.org/officeDocument/2006/relationships/slideMaster" Target="slideMasters/slideMaster133.xml"/><Relationship Id="rId154" Type="http://schemas.openxmlformats.org/officeDocument/2006/relationships/slide" Target="slides/slide19.xml"/><Relationship Id="rId175" Type="http://schemas.openxmlformats.org/officeDocument/2006/relationships/slide" Target="slides/slide40.xml"/><Relationship Id="rId196" Type="http://schemas.openxmlformats.org/officeDocument/2006/relationships/slide" Target="slides/slide61.xml"/><Relationship Id="rId200" Type="http://schemas.openxmlformats.org/officeDocument/2006/relationships/slide" Target="slides/slide65.xml"/><Relationship Id="rId16" Type="http://schemas.openxmlformats.org/officeDocument/2006/relationships/slideMaster" Target="slideMasters/slideMaster16.xml"/><Relationship Id="rId221" Type="http://schemas.openxmlformats.org/officeDocument/2006/relationships/slide" Target="slides/slide86.xml"/><Relationship Id="rId242" Type="http://schemas.openxmlformats.org/officeDocument/2006/relationships/slide" Target="slides/slide107.xml"/><Relationship Id="rId263" Type="http://schemas.openxmlformats.org/officeDocument/2006/relationships/slide" Target="slides/slide128.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23" Type="http://schemas.openxmlformats.org/officeDocument/2006/relationships/slideMaster" Target="slideMasters/slideMaster123.xml"/><Relationship Id="rId144" Type="http://schemas.openxmlformats.org/officeDocument/2006/relationships/slide" Target="slides/slide9.xml"/><Relationship Id="rId90" Type="http://schemas.openxmlformats.org/officeDocument/2006/relationships/slideMaster" Target="slideMasters/slideMaster90.xml"/><Relationship Id="rId165" Type="http://schemas.openxmlformats.org/officeDocument/2006/relationships/slide" Target="slides/slide30.xml"/><Relationship Id="rId186" Type="http://schemas.openxmlformats.org/officeDocument/2006/relationships/slide" Target="slides/slide51.xml"/><Relationship Id="rId211" Type="http://schemas.openxmlformats.org/officeDocument/2006/relationships/slide" Target="slides/slide76.xml"/><Relationship Id="rId232" Type="http://schemas.openxmlformats.org/officeDocument/2006/relationships/slide" Target="slides/slide97.xml"/><Relationship Id="rId253" Type="http://schemas.openxmlformats.org/officeDocument/2006/relationships/slide" Target="slides/slide118.xml"/><Relationship Id="rId274"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Master" Target="slideMasters/slideMaster113.xml"/><Relationship Id="rId134" Type="http://schemas.openxmlformats.org/officeDocument/2006/relationships/slideMaster" Target="slideMasters/slideMaster134.xml"/><Relationship Id="rId80" Type="http://schemas.openxmlformats.org/officeDocument/2006/relationships/slideMaster" Target="slideMasters/slideMaster80.xml"/><Relationship Id="rId155" Type="http://schemas.openxmlformats.org/officeDocument/2006/relationships/slide" Target="slides/slide20.xml"/><Relationship Id="rId176" Type="http://schemas.openxmlformats.org/officeDocument/2006/relationships/slide" Target="slides/slide41.xml"/><Relationship Id="rId197" Type="http://schemas.openxmlformats.org/officeDocument/2006/relationships/slide" Target="slides/slide62.xml"/><Relationship Id="rId201" Type="http://schemas.openxmlformats.org/officeDocument/2006/relationships/slide" Target="slides/slide66.xml"/><Relationship Id="rId222" Type="http://schemas.openxmlformats.org/officeDocument/2006/relationships/slide" Target="slides/slide87.xml"/><Relationship Id="rId243" Type="http://schemas.openxmlformats.org/officeDocument/2006/relationships/slide" Target="slides/slide108.xml"/><Relationship Id="rId264" Type="http://schemas.openxmlformats.org/officeDocument/2006/relationships/slide" Target="slides/slide12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Master" Target="slideMasters/slideMaster103.xml"/><Relationship Id="rId124" Type="http://schemas.openxmlformats.org/officeDocument/2006/relationships/slideMaster" Target="slideMasters/slideMaster124.xml"/><Relationship Id="rId70" Type="http://schemas.openxmlformats.org/officeDocument/2006/relationships/slideMaster" Target="slideMasters/slideMaster70.xml"/><Relationship Id="rId91" Type="http://schemas.openxmlformats.org/officeDocument/2006/relationships/slideMaster" Target="slideMasters/slideMaster91.xml"/><Relationship Id="rId145" Type="http://schemas.openxmlformats.org/officeDocument/2006/relationships/slide" Target="slides/slide10.xml"/><Relationship Id="rId166" Type="http://schemas.openxmlformats.org/officeDocument/2006/relationships/slide" Target="slides/slide31.xml"/><Relationship Id="rId187" Type="http://schemas.openxmlformats.org/officeDocument/2006/relationships/slide" Target="slides/slide52.xml"/><Relationship Id="rId1" Type="http://schemas.openxmlformats.org/officeDocument/2006/relationships/slideMaster" Target="slideMasters/slideMaster1.xml"/><Relationship Id="rId212" Type="http://schemas.openxmlformats.org/officeDocument/2006/relationships/slide" Target="slides/slide77.xml"/><Relationship Id="rId233" Type="http://schemas.openxmlformats.org/officeDocument/2006/relationships/slide" Target="slides/slide98.xml"/><Relationship Id="rId254" Type="http://schemas.openxmlformats.org/officeDocument/2006/relationships/slide" Target="slides/slide11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Master" Target="slideMasters/slideMaster114.xml"/><Relationship Id="rId275" Type="http://schemas.openxmlformats.org/officeDocument/2006/relationships/customXml" Target="../customXml/item1.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Master" Target="slideMasters/slideMaster135.xml"/><Relationship Id="rId156" Type="http://schemas.openxmlformats.org/officeDocument/2006/relationships/slide" Target="slides/slide21.xml"/><Relationship Id="rId177" Type="http://schemas.openxmlformats.org/officeDocument/2006/relationships/slide" Target="slides/slide42.xml"/><Relationship Id="rId198" Type="http://schemas.openxmlformats.org/officeDocument/2006/relationships/slide" Target="slides/slide63.xml"/><Relationship Id="rId202" Type="http://schemas.openxmlformats.org/officeDocument/2006/relationships/slide" Target="slides/slide67.xml"/><Relationship Id="rId223" Type="http://schemas.openxmlformats.org/officeDocument/2006/relationships/slide" Target="slides/slide88.xml"/><Relationship Id="rId244" Type="http://schemas.openxmlformats.org/officeDocument/2006/relationships/slide" Target="slides/slide10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30.xml"/><Relationship Id="rId50" Type="http://schemas.openxmlformats.org/officeDocument/2006/relationships/slideMaster" Target="slideMasters/slideMaster50.xml"/><Relationship Id="rId104" Type="http://schemas.openxmlformats.org/officeDocument/2006/relationships/slideMaster" Target="slideMasters/slideMaster104.xml"/><Relationship Id="rId125" Type="http://schemas.openxmlformats.org/officeDocument/2006/relationships/slideMaster" Target="slideMasters/slideMaster125.xml"/><Relationship Id="rId146" Type="http://schemas.openxmlformats.org/officeDocument/2006/relationships/slide" Target="slides/slide11.xml"/><Relationship Id="rId167" Type="http://schemas.openxmlformats.org/officeDocument/2006/relationships/slide" Target="slides/slide32.xml"/><Relationship Id="rId188" Type="http://schemas.openxmlformats.org/officeDocument/2006/relationships/slide" Target="slides/slide53.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213" Type="http://schemas.openxmlformats.org/officeDocument/2006/relationships/slide" Target="slides/slide78.xml"/><Relationship Id="rId234" Type="http://schemas.openxmlformats.org/officeDocument/2006/relationships/slide" Target="slides/slide9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20.xml"/><Relationship Id="rId276" Type="http://schemas.openxmlformats.org/officeDocument/2006/relationships/customXml" Target="../customXml/item2.xml"/><Relationship Id="rId40" Type="http://schemas.openxmlformats.org/officeDocument/2006/relationships/slideMaster" Target="slideMasters/slideMaster40.xml"/><Relationship Id="rId115" Type="http://schemas.openxmlformats.org/officeDocument/2006/relationships/slideMaster" Target="slideMasters/slideMaster115.xml"/><Relationship Id="rId136" Type="http://schemas.openxmlformats.org/officeDocument/2006/relationships/slide" Target="slides/slide1.xml"/><Relationship Id="rId157" Type="http://schemas.openxmlformats.org/officeDocument/2006/relationships/slide" Target="slides/slide22.xml"/><Relationship Id="rId178" Type="http://schemas.openxmlformats.org/officeDocument/2006/relationships/slide" Target="slides/slide43.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64.xml"/><Relationship Id="rId203" Type="http://schemas.openxmlformats.org/officeDocument/2006/relationships/slide" Target="slides/slide68.xml"/><Relationship Id="rId19" Type="http://schemas.openxmlformats.org/officeDocument/2006/relationships/slideMaster" Target="slideMasters/slideMaster19.xml"/><Relationship Id="rId224" Type="http://schemas.openxmlformats.org/officeDocument/2006/relationships/slide" Target="slides/slide89.xml"/><Relationship Id="rId245" Type="http://schemas.openxmlformats.org/officeDocument/2006/relationships/slide" Target="slides/slide110.xml"/><Relationship Id="rId266" Type="http://schemas.openxmlformats.org/officeDocument/2006/relationships/slide" Target="slides/slide131.xml"/><Relationship Id="rId30" Type="http://schemas.openxmlformats.org/officeDocument/2006/relationships/slideMaster" Target="slideMasters/slideMaster30.xml"/><Relationship Id="rId105" Type="http://schemas.openxmlformats.org/officeDocument/2006/relationships/slideMaster" Target="slideMasters/slideMaster105.xml"/><Relationship Id="rId126" Type="http://schemas.openxmlformats.org/officeDocument/2006/relationships/slideMaster" Target="slideMasters/slideMaster126.xml"/><Relationship Id="rId147" Type="http://schemas.openxmlformats.org/officeDocument/2006/relationships/slide" Target="slides/slide12.xml"/><Relationship Id="rId168" Type="http://schemas.openxmlformats.org/officeDocument/2006/relationships/slide" Target="slides/slide33.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189" Type="http://schemas.openxmlformats.org/officeDocument/2006/relationships/slide" Target="slides/slide54.xml"/><Relationship Id="rId3" Type="http://schemas.openxmlformats.org/officeDocument/2006/relationships/slideMaster" Target="slideMasters/slideMaster3.xml"/><Relationship Id="rId214" Type="http://schemas.openxmlformats.org/officeDocument/2006/relationships/slide" Target="slides/slide79.xml"/><Relationship Id="rId235" Type="http://schemas.openxmlformats.org/officeDocument/2006/relationships/slide" Target="slides/slide100.xml"/><Relationship Id="rId256" Type="http://schemas.openxmlformats.org/officeDocument/2006/relationships/slide" Target="slides/slide121.xml"/><Relationship Id="rId277" Type="http://schemas.openxmlformats.org/officeDocument/2006/relationships/customXml" Target="../customXml/item3.xml"/><Relationship Id="rId116" Type="http://schemas.openxmlformats.org/officeDocument/2006/relationships/slideMaster" Target="slideMasters/slideMaster116.xml"/><Relationship Id="rId137" Type="http://schemas.openxmlformats.org/officeDocument/2006/relationships/slide" Target="slides/slide2.xml"/><Relationship Id="rId158" Type="http://schemas.openxmlformats.org/officeDocument/2006/relationships/slide" Target="slides/slide2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44.xml"/><Relationship Id="rId190" Type="http://schemas.openxmlformats.org/officeDocument/2006/relationships/slide" Target="slides/slide55.xml"/><Relationship Id="rId204" Type="http://schemas.openxmlformats.org/officeDocument/2006/relationships/slide" Target="slides/slide69.xml"/><Relationship Id="rId225" Type="http://schemas.openxmlformats.org/officeDocument/2006/relationships/slide" Target="slides/slide90.xml"/><Relationship Id="rId246" Type="http://schemas.openxmlformats.org/officeDocument/2006/relationships/slide" Target="slides/slide111.xml"/><Relationship Id="rId267" Type="http://schemas.openxmlformats.org/officeDocument/2006/relationships/slide" Target="slides/slide132.xml"/><Relationship Id="rId106" Type="http://schemas.openxmlformats.org/officeDocument/2006/relationships/slideMaster" Target="slideMasters/slideMaster106.xml"/><Relationship Id="rId127" Type="http://schemas.openxmlformats.org/officeDocument/2006/relationships/slideMaster" Target="slideMasters/slideMaster12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Master" Target="slideMasters/slideMaster94.xml"/><Relationship Id="rId148" Type="http://schemas.openxmlformats.org/officeDocument/2006/relationships/slide" Target="slides/slide13.xml"/><Relationship Id="rId169" Type="http://schemas.openxmlformats.org/officeDocument/2006/relationships/slide" Target="slides/slide34.xml"/><Relationship Id="rId4" Type="http://schemas.openxmlformats.org/officeDocument/2006/relationships/slideMaster" Target="slideMasters/slideMaster4.xml"/><Relationship Id="rId180" Type="http://schemas.openxmlformats.org/officeDocument/2006/relationships/slide" Target="slides/slide45.xml"/><Relationship Id="rId215" Type="http://schemas.openxmlformats.org/officeDocument/2006/relationships/slide" Target="slides/slide80.xml"/><Relationship Id="rId236" Type="http://schemas.openxmlformats.org/officeDocument/2006/relationships/slide" Target="slides/slide101.xml"/><Relationship Id="rId257" Type="http://schemas.openxmlformats.org/officeDocument/2006/relationships/slide" Target="slides/slide122.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3.xml"/><Relationship Id="rId191" Type="http://schemas.openxmlformats.org/officeDocument/2006/relationships/slide" Target="slides/slide56.xml"/><Relationship Id="rId205" Type="http://schemas.openxmlformats.org/officeDocument/2006/relationships/slide" Target="slides/slide70.xml"/><Relationship Id="rId247" Type="http://schemas.openxmlformats.org/officeDocument/2006/relationships/slide" Target="slides/slide112.xml"/><Relationship Id="rId107" Type="http://schemas.openxmlformats.org/officeDocument/2006/relationships/slideMaster" Target="slideMasters/slideMaster107.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14.xml"/><Relationship Id="rId95" Type="http://schemas.openxmlformats.org/officeDocument/2006/relationships/slideMaster" Target="slideMasters/slideMaster95.xml"/><Relationship Id="rId160" Type="http://schemas.openxmlformats.org/officeDocument/2006/relationships/slide" Target="slides/slide25.xml"/><Relationship Id="rId216" Type="http://schemas.openxmlformats.org/officeDocument/2006/relationships/slide" Target="slides/slide81.xml"/></Relationships>
</file>

<file path=ppt/diagrams/_rels/data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4" Type="http://schemas.openxmlformats.org/officeDocument/2006/relationships/image" Target="../media/image41.png"/></Relationships>
</file>

<file path=ppt/diagrams/_rels/data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7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image" Target="../media/image38.png"/><Relationship Id="rId4" Type="http://schemas.openxmlformats.org/officeDocument/2006/relationships/image" Target="../media/image4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7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FC14A0-BB7C-4E12-B838-469AB49C1241}"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US"/>
        </a:p>
      </dgm:t>
    </dgm:pt>
    <dgm:pt modelId="{1F3B0B5D-8FFA-4A0D-BB40-C72CD6EDD4F0}">
      <dgm:prSet/>
      <dgm:spPr/>
      <dgm:t>
        <a:bodyPr/>
        <a:lstStyle/>
        <a:p>
          <a:endParaRPr lang="en-US"/>
        </a:p>
      </dgm:t>
    </dgm:pt>
    <dgm:pt modelId="{97F3A1C8-3744-4C15-9C65-BB74E1A6A23E}" type="parTrans" cxnId="{D2CE5569-B6F1-4FA7-98C7-617C87CC0C11}">
      <dgm:prSet/>
      <dgm:spPr/>
      <dgm:t>
        <a:bodyPr/>
        <a:lstStyle/>
        <a:p>
          <a:endParaRPr lang="en-US"/>
        </a:p>
      </dgm:t>
    </dgm:pt>
    <dgm:pt modelId="{162D8EE4-371C-4E85-9822-17C091BBA10D}" type="sibTrans" cxnId="{D2CE5569-B6F1-4FA7-98C7-617C87CC0C11}">
      <dgm:prSet/>
      <dgm:spPr>
        <a:blipFill rotWithShape="1">
          <a:blip xmlns:r="http://schemas.openxmlformats.org/officeDocument/2006/relationships" r:embed="rId1"/>
          <a:srcRect/>
          <a:stretch>
            <a:fillRect/>
          </a:stretch>
        </a:blipFill>
      </dgm:spPr>
      <dgm:t>
        <a:bodyPr/>
        <a:lstStyle/>
        <a:p>
          <a:endParaRPr lang="en-US"/>
        </a:p>
      </dgm:t>
    </dgm:pt>
    <dgm:pt modelId="{9F8FAE93-4527-406E-BB95-004AA48E879B}">
      <dgm:prSet phldrT="[Text]"/>
      <dgm:spPr/>
      <dgm:t>
        <a:bodyPr/>
        <a:lstStyle/>
        <a:p>
          <a:endParaRPr lang="en-US" dirty="0"/>
        </a:p>
      </dgm:t>
    </dgm:pt>
    <dgm:pt modelId="{09C5F6F8-8013-4CBB-910E-42C2636AC408}" type="parTrans" cxnId="{41A47F48-FAFD-4271-9BC6-6C5F2C77722C}">
      <dgm:prSet/>
      <dgm:spPr/>
      <dgm:t>
        <a:bodyPr/>
        <a:lstStyle/>
        <a:p>
          <a:endParaRPr lang="en-US"/>
        </a:p>
      </dgm:t>
    </dgm:pt>
    <dgm:pt modelId="{A6C49E14-F318-459E-91A0-D69EAB9E9ADA}" type="sibTrans" cxnId="{41A47F48-FAFD-4271-9BC6-6C5F2C77722C}">
      <dgm:prSet/>
      <dgm:spPr>
        <a:blipFill dpi="0" rotWithShape="1">
          <a:blip xmlns:r="http://schemas.openxmlformats.org/officeDocument/2006/relationships" r:embed="rId2"/>
          <a:srcRect/>
          <a:stretch>
            <a:fillRect l="-10000" t="1250" r="-10000" b="1250"/>
          </a:stretch>
        </a:blipFill>
      </dgm:spPr>
      <dgm:t>
        <a:bodyPr/>
        <a:lstStyle/>
        <a:p>
          <a:endParaRPr lang="en-US"/>
        </a:p>
      </dgm:t>
    </dgm:pt>
    <dgm:pt modelId="{CB38FD82-B78C-488C-A9BE-06DE9C5AF9D4}">
      <dgm:prSet phldrT="[Text]"/>
      <dgm:spPr/>
      <dgm:t>
        <a:bodyPr/>
        <a:lstStyle/>
        <a:p>
          <a:r>
            <a:rPr lang="en-US" dirty="0"/>
            <a:t> </a:t>
          </a:r>
        </a:p>
      </dgm:t>
    </dgm:pt>
    <dgm:pt modelId="{BCF74C2E-0C11-4F7C-BF38-DF537290B241}" type="parTrans" cxnId="{26D27DE4-0AFF-453E-81EB-0A13B7782C33}">
      <dgm:prSet/>
      <dgm:spPr/>
      <dgm:t>
        <a:bodyPr/>
        <a:lstStyle/>
        <a:p>
          <a:endParaRPr lang="en-US"/>
        </a:p>
      </dgm:t>
    </dgm:pt>
    <dgm:pt modelId="{58D80E0E-C38B-475C-9342-69A8F9501B7C}" type="sibTrans" cxnId="{26D27DE4-0AFF-453E-81EB-0A13B7782C33}">
      <dgm:prSet/>
      <dgm:spPr>
        <a:blipFill dpi="0" rotWithShape="1">
          <a:blip xmlns:r="http://schemas.openxmlformats.org/officeDocument/2006/relationships" r:embed="rId3"/>
          <a:srcRect/>
          <a:stretch>
            <a:fillRect l="-43750" r="-43750"/>
          </a:stretch>
        </a:blipFill>
      </dgm:spPr>
      <dgm:t>
        <a:bodyPr/>
        <a:lstStyle/>
        <a:p>
          <a:endParaRPr lang="en-US"/>
        </a:p>
      </dgm:t>
    </dgm:pt>
    <dgm:pt modelId="{AC396CFE-986B-43AA-AAA9-0CA0EE39198D}">
      <dgm:prSet phldrT="[Text]"/>
      <dgm:spPr/>
      <dgm:t>
        <a:bodyPr/>
        <a:lstStyle/>
        <a:p>
          <a:r>
            <a:rPr lang="en-US" dirty="0"/>
            <a:t> </a:t>
          </a:r>
        </a:p>
      </dgm:t>
    </dgm:pt>
    <dgm:pt modelId="{6792C2BE-5F6B-4B77-BE49-2FD9504CA63A}" type="sibTrans" cxnId="{34D3F568-1E97-410B-B760-EBBFA1EE4DEC}">
      <dgm:prSet/>
      <dgm:spPr>
        <a:blipFill rotWithShape="1">
          <a:blip xmlns:r="http://schemas.openxmlformats.org/officeDocument/2006/relationships" r:embed="rId4"/>
          <a:srcRect/>
          <a:stretch>
            <a:fillRect l="-25000" r="-25000"/>
          </a:stretch>
        </a:blipFill>
      </dgm:spPr>
      <dgm:t>
        <a:bodyPr/>
        <a:lstStyle/>
        <a:p>
          <a:endParaRPr lang="en-US"/>
        </a:p>
      </dgm:t>
    </dgm:pt>
    <dgm:pt modelId="{BD7C5763-F2E7-437B-978B-EA900160724C}" type="parTrans" cxnId="{34D3F568-1E97-410B-B760-EBBFA1EE4DEC}">
      <dgm:prSet/>
      <dgm:spPr/>
      <dgm:t>
        <a:bodyPr/>
        <a:lstStyle/>
        <a:p>
          <a:endParaRPr lang="en-US"/>
        </a:p>
      </dgm:t>
    </dgm:pt>
    <dgm:pt modelId="{956476B2-100D-4636-A817-66AFF151FE0C}" type="pres">
      <dgm:prSet presAssocID="{8CFC14A0-BB7C-4E12-B838-469AB49C1241}" presName="Name0" presStyleCnt="0">
        <dgm:presLayoutVars>
          <dgm:chMax val="7"/>
          <dgm:chPref val="7"/>
          <dgm:dir/>
        </dgm:presLayoutVars>
      </dgm:prSet>
      <dgm:spPr/>
      <dgm:t>
        <a:bodyPr/>
        <a:lstStyle/>
        <a:p>
          <a:endParaRPr lang="en-US"/>
        </a:p>
      </dgm:t>
    </dgm:pt>
    <dgm:pt modelId="{7F594A80-B69D-47D7-80C4-A2AF2A3D432E}" type="pres">
      <dgm:prSet presAssocID="{8CFC14A0-BB7C-4E12-B838-469AB49C1241}" presName="Name1" presStyleCnt="0"/>
      <dgm:spPr/>
    </dgm:pt>
    <dgm:pt modelId="{4E9A40C6-BA0E-46DF-B8B9-3960EF78CAEB}" type="pres">
      <dgm:prSet presAssocID="{162D8EE4-371C-4E85-9822-17C091BBA10D}" presName="picture_1" presStyleCnt="0"/>
      <dgm:spPr/>
    </dgm:pt>
    <dgm:pt modelId="{287D2668-1214-4ADA-899A-AB00593A66BA}" type="pres">
      <dgm:prSet presAssocID="{162D8EE4-371C-4E85-9822-17C091BBA10D}" presName="pictureRepeatNode" presStyleLbl="alignImgPlace1" presStyleIdx="0" presStyleCnt="4" custScaleX="80987" custScaleY="80859" custLinFactNeighborX="-432" custLinFactNeighborY="-8503"/>
      <dgm:spPr/>
      <dgm:t>
        <a:bodyPr/>
        <a:lstStyle/>
        <a:p>
          <a:endParaRPr lang="en-US"/>
        </a:p>
      </dgm:t>
    </dgm:pt>
    <dgm:pt modelId="{9F1A58BA-ACCD-4768-A6B7-9B79877DA017}" type="pres">
      <dgm:prSet presAssocID="{1F3B0B5D-8FFA-4A0D-BB40-C72CD6EDD4F0}" presName="text_1" presStyleLbl="node1" presStyleIdx="0" presStyleCnt="0">
        <dgm:presLayoutVars>
          <dgm:bulletEnabled val="1"/>
        </dgm:presLayoutVars>
      </dgm:prSet>
      <dgm:spPr/>
      <dgm:t>
        <a:bodyPr/>
        <a:lstStyle/>
        <a:p>
          <a:endParaRPr lang="en-US"/>
        </a:p>
      </dgm:t>
    </dgm:pt>
    <dgm:pt modelId="{E7229B27-A7D8-4156-AC9D-D0F3A9B0B949}" type="pres">
      <dgm:prSet presAssocID="{6792C2BE-5F6B-4B77-BE49-2FD9504CA63A}" presName="picture_2" presStyleCnt="0"/>
      <dgm:spPr/>
    </dgm:pt>
    <dgm:pt modelId="{3A3FF113-F6CF-479E-909C-6E947C359DD5}" type="pres">
      <dgm:prSet presAssocID="{6792C2BE-5F6B-4B77-BE49-2FD9504CA63A}" presName="pictureRepeatNode" presStyleLbl="alignImgPlace1" presStyleIdx="1" presStyleCnt="4"/>
      <dgm:spPr/>
      <dgm:t>
        <a:bodyPr/>
        <a:lstStyle/>
        <a:p>
          <a:endParaRPr lang="en-US"/>
        </a:p>
      </dgm:t>
    </dgm:pt>
    <dgm:pt modelId="{6C054B48-EA3C-4174-BA1F-77692F789436}" type="pres">
      <dgm:prSet presAssocID="{AC396CFE-986B-43AA-AAA9-0CA0EE39198D}" presName="line_2" presStyleLbl="parChTrans1D1" presStyleIdx="0" presStyleCnt="3"/>
      <dgm:spPr/>
    </dgm:pt>
    <dgm:pt modelId="{42605ED2-E862-4B98-8088-990F2BB2EEE8}" type="pres">
      <dgm:prSet presAssocID="{AC396CFE-986B-43AA-AAA9-0CA0EE39198D}" presName="textparent_2" presStyleLbl="node1" presStyleIdx="0" presStyleCnt="0"/>
      <dgm:spPr/>
    </dgm:pt>
    <dgm:pt modelId="{57E01BD7-F0BB-43C0-85B7-C4581A6207FA}" type="pres">
      <dgm:prSet presAssocID="{AC396CFE-986B-43AA-AAA9-0CA0EE39198D}" presName="text_2" presStyleLbl="revTx" presStyleIdx="0" presStyleCnt="3" custScaleX="380904">
        <dgm:presLayoutVars>
          <dgm:bulletEnabled val="1"/>
        </dgm:presLayoutVars>
      </dgm:prSet>
      <dgm:spPr/>
      <dgm:t>
        <a:bodyPr/>
        <a:lstStyle/>
        <a:p>
          <a:endParaRPr lang="en-US"/>
        </a:p>
      </dgm:t>
    </dgm:pt>
    <dgm:pt modelId="{A98C20FA-D87E-476C-A46D-D400FF01F279}" type="pres">
      <dgm:prSet presAssocID="{A6C49E14-F318-459E-91A0-D69EAB9E9ADA}" presName="picture_3" presStyleCnt="0"/>
      <dgm:spPr/>
    </dgm:pt>
    <dgm:pt modelId="{7F0B6027-A1D3-4EDD-9AB1-8BD88AEA1CBB}" type="pres">
      <dgm:prSet presAssocID="{A6C49E14-F318-459E-91A0-D69EAB9E9ADA}" presName="pictureRepeatNode" presStyleLbl="alignImgPlace1" presStyleIdx="2" presStyleCnt="4"/>
      <dgm:spPr/>
      <dgm:t>
        <a:bodyPr/>
        <a:lstStyle/>
        <a:p>
          <a:endParaRPr lang="en-US"/>
        </a:p>
      </dgm:t>
    </dgm:pt>
    <dgm:pt modelId="{4F780AE3-BA7D-4810-9AF0-822A9896400A}" type="pres">
      <dgm:prSet presAssocID="{9F8FAE93-4527-406E-BB95-004AA48E879B}" presName="line_3" presStyleLbl="parChTrans1D1" presStyleIdx="1" presStyleCnt="3"/>
      <dgm:spPr/>
    </dgm:pt>
    <dgm:pt modelId="{CFF52DD7-EE46-4672-9372-4D6600A22720}" type="pres">
      <dgm:prSet presAssocID="{9F8FAE93-4527-406E-BB95-004AA48E879B}" presName="textparent_3" presStyleLbl="node1" presStyleIdx="0" presStyleCnt="0"/>
      <dgm:spPr/>
    </dgm:pt>
    <dgm:pt modelId="{F8A3880D-B4CF-4523-A6D5-7EC26FC6D5A7}" type="pres">
      <dgm:prSet presAssocID="{9F8FAE93-4527-406E-BB95-004AA48E879B}" presName="text_3" presStyleLbl="revTx" presStyleIdx="1" presStyleCnt="3">
        <dgm:presLayoutVars>
          <dgm:bulletEnabled val="1"/>
        </dgm:presLayoutVars>
      </dgm:prSet>
      <dgm:spPr/>
      <dgm:t>
        <a:bodyPr/>
        <a:lstStyle/>
        <a:p>
          <a:endParaRPr lang="en-US"/>
        </a:p>
      </dgm:t>
    </dgm:pt>
    <dgm:pt modelId="{19619A61-54A2-4E54-AAC6-00541040EBBA}" type="pres">
      <dgm:prSet presAssocID="{58D80E0E-C38B-475C-9342-69A8F9501B7C}" presName="picture_4" presStyleCnt="0"/>
      <dgm:spPr/>
    </dgm:pt>
    <dgm:pt modelId="{EC0E19AD-6DC0-46D9-86DC-E1206E0CFA57}" type="pres">
      <dgm:prSet presAssocID="{58D80E0E-C38B-475C-9342-69A8F9501B7C}" presName="pictureRepeatNode" presStyleLbl="alignImgPlace1" presStyleIdx="3" presStyleCnt="4" custScaleY="105000" custLinFactNeighborY="-9172"/>
      <dgm:spPr/>
      <dgm:t>
        <a:bodyPr/>
        <a:lstStyle/>
        <a:p>
          <a:endParaRPr lang="en-US"/>
        </a:p>
      </dgm:t>
    </dgm:pt>
    <dgm:pt modelId="{09140961-E909-4850-A715-D24F80897466}" type="pres">
      <dgm:prSet presAssocID="{CB38FD82-B78C-488C-A9BE-06DE9C5AF9D4}" presName="line_4" presStyleLbl="parChTrans1D1" presStyleIdx="2" presStyleCnt="3" custLinFactY="-300000" custLinFactNeighborY="-347975"/>
      <dgm:spPr/>
    </dgm:pt>
    <dgm:pt modelId="{DC619EAD-D9C2-43EB-A0E2-7A810F5412BA}" type="pres">
      <dgm:prSet presAssocID="{CB38FD82-B78C-488C-A9BE-06DE9C5AF9D4}" presName="textparent_4" presStyleLbl="node1" presStyleIdx="0" presStyleCnt="0"/>
      <dgm:spPr/>
    </dgm:pt>
    <dgm:pt modelId="{5A3A25F5-221B-4F5C-B904-4D4DFA5B3322}" type="pres">
      <dgm:prSet presAssocID="{CB38FD82-B78C-488C-A9BE-06DE9C5AF9D4}" presName="text_4" presStyleLbl="revTx" presStyleIdx="2" presStyleCnt="3">
        <dgm:presLayoutVars>
          <dgm:bulletEnabled val="1"/>
        </dgm:presLayoutVars>
      </dgm:prSet>
      <dgm:spPr/>
      <dgm:t>
        <a:bodyPr/>
        <a:lstStyle/>
        <a:p>
          <a:endParaRPr lang="en-US"/>
        </a:p>
      </dgm:t>
    </dgm:pt>
  </dgm:ptLst>
  <dgm:cxnLst>
    <dgm:cxn modelId="{38FD460D-0341-4B39-A434-F5B620812115}" type="presOf" srcId="{6792C2BE-5F6B-4B77-BE49-2FD9504CA63A}" destId="{3A3FF113-F6CF-479E-909C-6E947C359DD5}" srcOrd="0" destOrd="0" presId="urn:microsoft.com/office/officeart/2008/layout/CircularPictureCallout"/>
    <dgm:cxn modelId="{13787AE2-3C56-4552-A29D-5BAF662EDDC7}" type="presOf" srcId="{8CFC14A0-BB7C-4E12-B838-469AB49C1241}" destId="{956476B2-100D-4636-A817-66AFF151FE0C}" srcOrd="0" destOrd="0" presId="urn:microsoft.com/office/officeart/2008/layout/CircularPictureCallout"/>
    <dgm:cxn modelId="{498D1E31-4A6F-429F-B74A-AA2AA500C954}" type="presOf" srcId="{58D80E0E-C38B-475C-9342-69A8F9501B7C}" destId="{EC0E19AD-6DC0-46D9-86DC-E1206E0CFA57}" srcOrd="0" destOrd="0" presId="urn:microsoft.com/office/officeart/2008/layout/CircularPictureCallout"/>
    <dgm:cxn modelId="{D4B5455F-C150-4466-B66A-70B0208EE349}" type="presOf" srcId="{162D8EE4-371C-4E85-9822-17C091BBA10D}" destId="{287D2668-1214-4ADA-899A-AB00593A66BA}" srcOrd="0" destOrd="0" presId="urn:microsoft.com/office/officeart/2008/layout/CircularPictureCallout"/>
    <dgm:cxn modelId="{4193C453-9782-4FF8-9B8F-DF5AD6CD9CA9}" type="presOf" srcId="{9F8FAE93-4527-406E-BB95-004AA48E879B}" destId="{F8A3880D-B4CF-4523-A6D5-7EC26FC6D5A7}" srcOrd="0" destOrd="0" presId="urn:microsoft.com/office/officeart/2008/layout/CircularPictureCallout"/>
    <dgm:cxn modelId="{87E6CC70-257E-4069-9FFB-D15A79E1E114}" type="presOf" srcId="{A6C49E14-F318-459E-91A0-D69EAB9E9ADA}" destId="{7F0B6027-A1D3-4EDD-9AB1-8BD88AEA1CBB}" srcOrd="0" destOrd="0" presId="urn:microsoft.com/office/officeart/2008/layout/CircularPictureCallout"/>
    <dgm:cxn modelId="{D2CE5569-B6F1-4FA7-98C7-617C87CC0C11}" srcId="{8CFC14A0-BB7C-4E12-B838-469AB49C1241}" destId="{1F3B0B5D-8FFA-4A0D-BB40-C72CD6EDD4F0}" srcOrd="0" destOrd="0" parTransId="{97F3A1C8-3744-4C15-9C65-BB74E1A6A23E}" sibTransId="{162D8EE4-371C-4E85-9822-17C091BBA10D}"/>
    <dgm:cxn modelId="{65BFB2D7-BEFD-4728-B7DA-CDFA1747C54F}" type="presOf" srcId="{1F3B0B5D-8FFA-4A0D-BB40-C72CD6EDD4F0}" destId="{9F1A58BA-ACCD-4768-A6B7-9B79877DA017}" srcOrd="0" destOrd="0" presId="urn:microsoft.com/office/officeart/2008/layout/CircularPictureCallout"/>
    <dgm:cxn modelId="{C327C548-D89D-4BA1-A193-C29F568B43DB}" type="presOf" srcId="{AC396CFE-986B-43AA-AAA9-0CA0EE39198D}" destId="{57E01BD7-F0BB-43C0-85B7-C4581A6207FA}" srcOrd="0" destOrd="0" presId="urn:microsoft.com/office/officeart/2008/layout/CircularPictureCallout"/>
    <dgm:cxn modelId="{0157E8F8-9555-4890-9078-8F4C1747CA1D}" type="presOf" srcId="{CB38FD82-B78C-488C-A9BE-06DE9C5AF9D4}" destId="{5A3A25F5-221B-4F5C-B904-4D4DFA5B3322}" srcOrd="0" destOrd="0" presId="urn:microsoft.com/office/officeart/2008/layout/CircularPictureCallout"/>
    <dgm:cxn modelId="{41A47F48-FAFD-4271-9BC6-6C5F2C77722C}" srcId="{8CFC14A0-BB7C-4E12-B838-469AB49C1241}" destId="{9F8FAE93-4527-406E-BB95-004AA48E879B}" srcOrd="2" destOrd="0" parTransId="{09C5F6F8-8013-4CBB-910E-42C2636AC408}" sibTransId="{A6C49E14-F318-459E-91A0-D69EAB9E9ADA}"/>
    <dgm:cxn modelId="{26D27DE4-0AFF-453E-81EB-0A13B7782C33}" srcId="{8CFC14A0-BB7C-4E12-B838-469AB49C1241}" destId="{CB38FD82-B78C-488C-A9BE-06DE9C5AF9D4}" srcOrd="3" destOrd="0" parTransId="{BCF74C2E-0C11-4F7C-BF38-DF537290B241}" sibTransId="{58D80E0E-C38B-475C-9342-69A8F9501B7C}"/>
    <dgm:cxn modelId="{34D3F568-1E97-410B-B760-EBBFA1EE4DEC}" srcId="{8CFC14A0-BB7C-4E12-B838-469AB49C1241}" destId="{AC396CFE-986B-43AA-AAA9-0CA0EE39198D}" srcOrd="1" destOrd="0" parTransId="{BD7C5763-F2E7-437B-978B-EA900160724C}" sibTransId="{6792C2BE-5F6B-4B77-BE49-2FD9504CA63A}"/>
    <dgm:cxn modelId="{B68E44A0-1843-46B5-A9DE-B0C76B3D0495}" type="presParOf" srcId="{956476B2-100D-4636-A817-66AFF151FE0C}" destId="{7F594A80-B69D-47D7-80C4-A2AF2A3D432E}" srcOrd="0" destOrd="0" presId="urn:microsoft.com/office/officeart/2008/layout/CircularPictureCallout"/>
    <dgm:cxn modelId="{EC8886A2-7D96-4E76-8BB1-E43B7EA3F2A2}" type="presParOf" srcId="{7F594A80-B69D-47D7-80C4-A2AF2A3D432E}" destId="{4E9A40C6-BA0E-46DF-B8B9-3960EF78CAEB}" srcOrd="0" destOrd="0" presId="urn:microsoft.com/office/officeart/2008/layout/CircularPictureCallout"/>
    <dgm:cxn modelId="{084163E9-DABA-4862-83A0-B2AC417F4DF7}" type="presParOf" srcId="{4E9A40C6-BA0E-46DF-B8B9-3960EF78CAEB}" destId="{287D2668-1214-4ADA-899A-AB00593A66BA}" srcOrd="0" destOrd="0" presId="urn:microsoft.com/office/officeart/2008/layout/CircularPictureCallout"/>
    <dgm:cxn modelId="{9C8EDD75-4D17-4274-95C4-E068C03B599E}" type="presParOf" srcId="{7F594A80-B69D-47D7-80C4-A2AF2A3D432E}" destId="{9F1A58BA-ACCD-4768-A6B7-9B79877DA017}" srcOrd="1" destOrd="0" presId="urn:microsoft.com/office/officeart/2008/layout/CircularPictureCallout"/>
    <dgm:cxn modelId="{9ACE39B6-F8A1-49F5-8B05-90C910B4B9F8}" type="presParOf" srcId="{7F594A80-B69D-47D7-80C4-A2AF2A3D432E}" destId="{E7229B27-A7D8-4156-AC9D-D0F3A9B0B949}" srcOrd="2" destOrd="0" presId="urn:microsoft.com/office/officeart/2008/layout/CircularPictureCallout"/>
    <dgm:cxn modelId="{7A700EBA-D667-4D3A-A9BE-85B579598266}" type="presParOf" srcId="{E7229B27-A7D8-4156-AC9D-D0F3A9B0B949}" destId="{3A3FF113-F6CF-479E-909C-6E947C359DD5}" srcOrd="0" destOrd="0" presId="urn:microsoft.com/office/officeart/2008/layout/CircularPictureCallout"/>
    <dgm:cxn modelId="{0CE3F4B7-C49A-406F-88A1-BD6FCE95A14F}" type="presParOf" srcId="{7F594A80-B69D-47D7-80C4-A2AF2A3D432E}" destId="{6C054B48-EA3C-4174-BA1F-77692F789436}" srcOrd="3" destOrd="0" presId="urn:microsoft.com/office/officeart/2008/layout/CircularPictureCallout"/>
    <dgm:cxn modelId="{847DF0B6-747E-4A9C-89C5-B431854141F5}" type="presParOf" srcId="{7F594A80-B69D-47D7-80C4-A2AF2A3D432E}" destId="{42605ED2-E862-4B98-8088-990F2BB2EEE8}" srcOrd="4" destOrd="0" presId="urn:microsoft.com/office/officeart/2008/layout/CircularPictureCallout"/>
    <dgm:cxn modelId="{7C47F823-B8AD-410E-A5E7-AA14AD6DBA85}" type="presParOf" srcId="{42605ED2-E862-4B98-8088-990F2BB2EEE8}" destId="{57E01BD7-F0BB-43C0-85B7-C4581A6207FA}" srcOrd="0" destOrd="0" presId="urn:microsoft.com/office/officeart/2008/layout/CircularPictureCallout"/>
    <dgm:cxn modelId="{EE5C04BC-7A59-4E3A-B420-AABA18326637}" type="presParOf" srcId="{7F594A80-B69D-47D7-80C4-A2AF2A3D432E}" destId="{A98C20FA-D87E-476C-A46D-D400FF01F279}" srcOrd="5" destOrd="0" presId="urn:microsoft.com/office/officeart/2008/layout/CircularPictureCallout"/>
    <dgm:cxn modelId="{ED50AEFA-F864-48B2-852D-D7A2D0869436}" type="presParOf" srcId="{A98C20FA-D87E-476C-A46D-D400FF01F279}" destId="{7F0B6027-A1D3-4EDD-9AB1-8BD88AEA1CBB}" srcOrd="0" destOrd="0" presId="urn:microsoft.com/office/officeart/2008/layout/CircularPictureCallout"/>
    <dgm:cxn modelId="{3E72BFB8-1DBD-4506-B92B-199E9D2C8834}" type="presParOf" srcId="{7F594A80-B69D-47D7-80C4-A2AF2A3D432E}" destId="{4F780AE3-BA7D-4810-9AF0-822A9896400A}" srcOrd="6" destOrd="0" presId="urn:microsoft.com/office/officeart/2008/layout/CircularPictureCallout"/>
    <dgm:cxn modelId="{6B944C22-9544-4EB8-995C-5BDFB3D8251D}" type="presParOf" srcId="{7F594A80-B69D-47D7-80C4-A2AF2A3D432E}" destId="{CFF52DD7-EE46-4672-9372-4D6600A22720}" srcOrd="7" destOrd="0" presId="urn:microsoft.com/office/officeart/2008/layout/CircularPictureCallout"/>
    <dgm:cxn modelId="{D18F5C29-D412-437A-8E47-0834383D2895}" type="presParOf" srcId="{CFF52DD7-EE46-4672-9372-4D6600A22720}" destId="{F8A3880D-B4CF-4523-A6D5-7EC26FC6D5A7}" srcOrd="0" destOrd="0" presId="urn:microsoft.com/office/officeart/2008/layout/CircularPictureCallout"/>
    <dgm:cxn modelId="{192A5437-0882-4D16-A59A-0CF7EC131DA3}" type="presParOf" srcId="{7F594A80-B69D-47D7-80C4-A2AF2A3D432E}" destId="{19619A61-54A2-4E54-AAC6-00541040EBBA}" srcOrd="8" destOrd="0" presId="urn:microsoft.com/office/officeart/2008/layout/CircularPictureCallout"/>
    <dgm:cxn modelId="{031D3020-395A-4EB9-8855-8CE750968F07}" type="presParOf" srcId="{19619A61-54A2-4E54-AAC6-00541040EBBA}" destId="{EC0E19AD-6DC0-46D9-86DC-E1206E0CFA57}" srcOrd="0" destOrd="0" presId="urn:microsoft.com/office/officeart/2008/layout/CircularPictureCallout"/>
    <dgm:cxn modelId="{BE410FE4-010C-47AB-9576-02067C05E8EC}" type="presParOf" srcId="{7F594A80-B69D-47D7-80C4-A2AF2A3D432E}" destId="{09140961-E909-4850-A715-D24F80897466}" srcOrd="9" destOrd="0" presId="urn:microsoft.com/office/officeart/2008/layout/CircularPictureCallout"/>
    <dgm:cxn modelId="{3E1024BC-46F7-4C14-817C-FA9958C902D0}" type="presParOf" srcId="{7F594A80-B69D-47D7-80C4-A2AF2A3D432E}" destId="{DC619EAD-D9C2-43EB-A0E2-7A810F5412BA}" srcOrd="10" destOrd="0" presId="urn:microsoft.com/office/officeart/2008/layout/CircularPictureCallout"/>
    <dgm:cxn modelId="{8E86AAEF-19FB-420D-9708-ECC0FFDAB289}" type="presParOf" srcId="{DC619EAD-D9C2-43EB-A0E2-7A810F5412BA}" destId="{5A3A25F5-221B-4F5C-B904-4D4DFA5B3322}"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9A7067-1D5C-2A4C-A0F3-518ED75E6AA0}" type="doc">
      <dgm:prSet loTypeId="urn:microsoft.com/office/officeart/2005/8/layout/process1" loCatId="" qsTypeId="urn:microsoft.com/office/officeart/2005/8/quickstyle/simple1" qsCatId="simple" csTypeId="urn:microsoft.com/office/officeart/2005/8/colors/accent5_2" csCatId="accent5" phldr="1"/>
      <dgm:spPr/>
      <dgm:t>
        <a:bodyPr/>
        <a:lstStyle/>
        <a:p>
          <a:endParaRPr lang="en-US"/>
        </a:p>
      </dgm:t>
    </dgm:pt>
    <dgm:pt modelId="{A2AE3FF9-0920-394F-A4D2-6CDB323E3EE7}">
      <dgm:prSet phldrT="[Text]" custT="1"/>
      <dgm:spPr/>
      <dgm:t>
        <a:bodyPr/>
        <a:lstStyle/>
        <a:p>
          <a:pPr rtl="0"/>
          <a:r>
            <a:rPr lang="en-US" sz="1800" dirty="0"/>
            <a:t>2016</a:t>
          </a:r>
        </a:p>
        <a:p>
          <a:pPr rtl="0"/>
          <a:r>
            <a:rPr lang="en-US" sz="1800" b="0" i="0" dirty="0"/>
            <a:t>Centers for Medicare &amp; Medicaid Services change regulations for Food and Nutrition Services</a:t>
          </a:r>
          <a:endParaRPr lang="en-US" sz="1800" dirty="0"/>
        </a:p>
      </dgm:t>
    </dgm:pt>
    <dgm:pt modelId="{4BC58E20-1889-2543-9101-8EC8C8CFA674}" type="parTrans" cxnId="{46EB4C6F-982C-1047-B33C-A2FB4D923A5E}">
      <dgm:prSet/>
      <dgm:spPr/>
      <dgm:t>
        <a:bodyPr/>
        <a:lstStyle/>
        <a:p>
          <a:endParaRPr lang="en-US"/>
        </a:p>
      </dgm:t>
    </dgm:pt>
    <dgm:pt modelId="{41CFA5BE-1DE8-AA48-B8EC-78E84CD1DFC8}" type="sibTrans" cxnId="{46EB4C6F-982C-1047-B33C-A2FB4D923A5E}">
      <dgm:prSet/>
      <dgm:spPr/>
      <dgm:t>
        <a:bodyPr/>
        <a:lstStyle/>
        <a:p>
          <a:endParaRPr lang="en-US"/>
        </a:p>
      </dgm:t>
    </dgm:pt>
    <dgm:pt modelId="{92F08E2F-601C-7F4E-8228-E69C406ACB64}">
      <dgm:prSet phldrT="[Text]" custT="1"/>
      <dgm:spPr/>
      <dgm:t>
        <a:bodyPr/>
        <a:lstStyle/>
        <a:p>
          <a:r>
            <a:rPr lang="en-US" sz="2400" dirty="0"/>
            <a:t>2017</a:t>
          </a:r>
        </a:p>
        <a:p>
          <a:r>
            <a:rPr lang="en-US" sz="2400" dirty="0"/>
            <a:t>CDM </a:t>
          </a:r>
          <a:r>
            <a:rPr lang="en-US" sz="2400" b="0" u="none" dirty="0"/>
            <a:t>certificate </a:t>
          </a:r>
          <a:r>
            <a:rPr lang="en-US" sz="2400" b="0" i="0" u="none" dirty="0"/>
            <a:t>primary qualification </a:t>
          </a:r>
          <a:r>
            <a:rPr lang="en-US" sz="2400" b="0" i="0" dirty="0"/>
            <a:t>for new hires of Director of Food and Nutrition Services</a:t>
          </a:r>
          <a:r>
            <a:rPr lang="en-US" sz="2400" dirty="0"/>
            <a:t> </a:t>
          </a:r>
        </a:p>
      </dgm:t>
    </dgm:pt>
    <dgm:pt modelId="{43040F43-9568-D745-8B7A-DF2F84397991}" type="parTrans" cxnId="{055EDCC9-7228-834A-8C77-5291212364EB}">
      <dgm:prSet/>
      <dgm:spPr/>
      <dgm:t>
        <a:bodyPr/>
        <a:lstStyle/>
        <a:p>
          <a:endParaRPr lang="en-US"/>
        </a:p>
      </dgm:t>
    </dgm:pt>
    <dgm:pt modelId="{4E8E1ABB-B7DF-1E47-8FAA-7ED3242ED5C2}" type="sibTrans" cxnId="{055EDCC9-7228-834A-8C77-5291212364EB}">
      <dgm:prSet/>
      <dgm:spPr/>
      <dgm:t>
        <a:bodyPr/>
        <a:lstStyle/>
        <a:p>
          <a:endParaRPr lang="en-US"/>
        </a:p>
      </dgm:t>
    </dgm:pt>
    <dgm:pt modelId="{75031F4C-4A7C-EA41-BE8E-7EE44D4430F1}">
      <dgm:prSet phldrT="[Text]"/>
      <dgm:spPr/>
      <dgm:t>
        <a:bodyPr/>
        <a:lstStyle/>
        <a:p>
          <a:pPr rtl="0"/>
          <a:r>
            <a:rPr lang="en-US" dirty="0"/>
            <a:t>2021</a:t>
          </a:r>
        </a:p>
        <a:p>
          <a:pPr rtl="0"/>
          <a:r>
            <a:rPr lang="en-US" b="1" u="none" dirty="0">
              <a:solidFill>
                <a:srgbClr val="FF0000"/>
              </a:solidFill>
            </a:rPr>
            <a:t>CDM-CFPP Mandatory Job Requirement </a:t>
          </a:r>
          <a:r>
            <a:rPr lang="en-US" dirty="0"/>
            <a:t>for Director of Food Service and Nutrition</a:t>
          </a:r>
        </a:p>
      </dgm:t>
    </dgm:pt>
    <dgm:pt modelId="{B1133DAB-A581-6C41-9BB3-608F2DE211CF}" type="parTrans" cxnId="{C5D44899-D899-A745-BAB8-D0C73E866E5C}">
      <dgm:prSet/>
      <dgm:spPr/>
      <dgm:t>
        <a:bodyPr/>
        <a:lstStyle/>
        <a:p>
          <a:endParaRPr lang="en-US"/>
        </a:p>
      </dgm:t>
    </dgm:pt>
    <dgm:pt modelId="{6A4D253E-DE47-5A4F-AFD9-42059CCFC74D}" type="sibTrans" cxnId="{C5D44899-D899-A745-BAB8-D0C73E866E5C}">
      <dgm:prSet/>
      <dgm:spPr/>
      <dgm:t>
        <a:bodyPr/>
        <a:lstStyle/>
        <a:p>
          <a:endParaRPr lang="en-US"/>
        </a:p>
      </dgm:t>
    </dgm:pt>
    <dgm:pt modelId="{2C55080F-400D-3C46-84A6-0BAF0093EA07}" type="pres">
      <dgm:prSet presAssocID="{299A7067-1D5C-2A4C-A0F3-518ED75E6AA0}" presName="Name0" presStyleCnt="0">
        <dgm:presLayoutVars>
          <dgm:dir/>
          <dgm:resizeHandles val="exact"/>
        </dgm:presLayoutVars>
      </dgm:prSet>
      <dgm:spPr/>
      <dgm:t>
        <a:bodyPr/>
        <a:lstStyle/>
        <a:p>
          <a:endParaRPr lang="en-US"/>
        </a:p>
      </dgm:t>
    </dgm:pt>
    <dgm:pt modelId="{CFD3CECF-88B8-7441-86FF-2C6347F498D5}" type="pres">
      <dgm:prSet presAssocID="{A2AE3FF9-0920-394F-A4D2-6CDB323E3EE7}" presName="node" presStyleLbl="node1" presStyleIdx="0" presStyleCnt="3" custScaleX="73114" custScaleY="85491">
        <dgm:presLayoutVars>
          <dgm:bulletEnabled val="1"/>
        </dgm:presLayoutVars>
      </dgm:prSet>
      <dgm:spPr/>
      <dgm:t>
        <a:bodyPr/>
        <a:lstStyle/>
        <a:p>
          <a:endParaRPr lang="en-US"/>
        </a:p>
      </dgm:t>
    </dgm:pt>
    <dgm:pt modelId="{D3F59118-1225-F340-9436-BA90D8639DD6}" type="pres">
      <dgm:prSet presAssocID="{41CFA5BE-1DE8-AA48-B8EC-78E84CD1DFC8}" presName="sibTrans" presStyleLbl="sibTrans2D1" presStyleIdx="0" presStyleCnt="2"/>
      <dgm:spPr/>
      <dgm:t>
        <a:bodyPr/>
        <a:lstStyle/>
        <a:p>
          <a:endParaRPr lang="en-US"/>
        </a:p>
      </dgm:t>
    </dgm:pt>
    <dgm:pt modelId="{EA6FB71C-BB72-EE44-9C2B-5845F875A8D1}" type="pres">
      <dgm:prSet presAssocID="{41CFA5BE-1DE8-AA48-B8EC-78E84CD1DFC8}" presName="connectorText" presStyleLbl="sibTrans2D1" presStyleIdx="0" presStyleCnt="2"/>
      <dgm:spPr/>
      <dgm:t>
        <a:bodyPr/>
        <a:lstStyle/>
        <a:p>
          <a:endParaRPr lang="en-US"/>
        </a:p>
      </dgm:t>
    </dgm:pt>
    <dgm:pt modelId="{AC5470C2-E0F3-4640-96F6-5754AFCC5634}" type="pres">
      <dgm:prSet presAssocID="{92F08E2F-601C-7F4E-8228-E69C406ACB64}" presName="node" presStyleLbl="node1" presStyleIdx="1" presStyleCnt="3" custScaleX="93096" custScaleY="114427">
        <dgm:presLayoutVars>
          <dgm:bulletEnabled val="1"/>
        </dgm:presLayoutVars>
      </dgm:prSet>
      <dgm:spPr/>
      <dgm:t>
        <a:bodyPr/>
        <a:lstStyle/>
        <a:p>
          <a:endParaRPr lang="en-US"/>
        </a:p>
      </dgm:t>
    </dgm:pt>
    <dgm:pt modelId="{0182939E-E8F4-024E-8C72-076267D8CD64}" type="pres">
      <dgm:prSet presAssocID="{4E8E1ABB-B7DF-1E47-8FAA-7ED3242ED5C2}" presName="sibTrans" presStyleLbl="sibTrans2D1" presStyleIdx="1" presStyleCnt="2"/>
      <dgm:spPr/>
      <dgm:t>
        <a:bodyPr/>
        <a:lstStyle/>
        <a:p>
          <a:endParaRPr lang="en-US"/>
        </a:p>
      </dgm:t>
    </dgm:pt>
    <dgm:pt modelId="{0CD6383C-F324-F041-9524-2CFEC26C59E0}" type="pres">
      <dgm:prSet presAssocID="{4E8E1ABB-B7DF-1E47-8FAA-7ED3242ED5C2}" presName="connectorText" presStyleLbl="sibTrans2D1" presStyleIdx="1" presStyleCnt="2"/>
      <dgm:spPr/>
      <dgm:t>
        <a:bodyPr/>
        <a:lstStyle/>
        <a:p>
          <a:endParaRPr lang="en-US"/>
        </a:p>
      </dgm:t>
    </dgm:pt>
    <dgm:pt modelId="{72B119A4-CF45-7746-BAE2-1F44A142BD2F}" type="pres">
      <dgm:prSet presAssocID="{75031F4C-4A7C-EA41-BE8E-7EE44D4430F1}" presName="node" presStyleLbl="node1" presStyleIdx="2" presStyleCnt="3" custScaleX="107269" custScaleY="137027">
        <dgm:presLayoutVars>
          <dgm:bulletEnabled val="1"/>
        </dgm:presLayoutVars>
      </dgm:prSet>
      <dgm:spPr/>
      <dgm:t>
        <a:bodyPr/>
        <a:lstStyle/>
        <a:p>
          <a:endParaRPr lang="en-US"/>
        </a:p>
      </dgm:t>
    </dgm:pt>
  </dgm:ptLst>
  <dgm:cxnLst>
    <dgm:cxn modelId="{CCBA21EA-5AF1-4C1F-A1DF-E93C45BA947F}" type="presOf" srcId="{41CFA5BE-1DE8-AA48-B8EC-78E84CD1DFC8}" destId="{EA6FB71C-BB72-EE44-9C2B-5845F875A8D1}" srcOrd="1" destOrd="0" presId="urn:microsoft.com/office/officeart/2005/8/layout/process1"/>
    <dgm:cxn modelId="{055EDCC9-7228-834A-8C77-5291212364EB}" srcId="{299A7067-1D5C-2A4C-A0F3-518ED75E6AA0}" destId="{92F08E2F-601C-7F4E-8228-E69C406ACB64}" srcOrd="1" destOrd="0" parTransId="{43040F43-9568-D745-8B7A-DF2F84397991}" sibTransId="{4E8E1ABB-B7DF-1E47-8FAA-7ED3242ED5C2}"/>
    <dgm:cxn modelId="{C5D44899-D899-A745-BAB8-D0C73E866E5C}" srcId="{299A7067-1D5C-2A4C-A0F3-518ED75E6AA0}" destId="{75031F4C-4A7C-EA41-BE8E-7EE44D4430F1}" srcOrd="2" destOrd="0" parTransId="{B1133DAB-A581-6C41-9BB3-608F2DE211CF}" sibTransId="{6A4D253E-DE47-5A4F-AFD9-42059CCFC74D}"/>
    <dgm:cxn modelId="{28EB16D8-1AA1-4233-A786-34B5BE24C125}" type="presOf" srcId="{299A7067-1D5C-2A4C-A0F3-518ED75E6AA0}" destId="{2C55080F-400D-3C46-84A6-0BAF0093EA07}" srcOrd="0" destOrd="0" presId="urn:microsoft.com/office/officeart/2005/8/layout/process1"/>
    <dgm:cxn modelId="{A05C7F70-735F-4260-9E66-9A86DD71A6D4}" type="presOf" srcId="{41CFA5BE-1DE8-AA48-B8EC-78E84CD1DFC8}" destId="{D3F59118-1225-F340-9436-BA90D8639DD6}" srcOrd="0" destOrd="0" presId="urn:microsoft.com/office/officeart/2005/8/layout/process1"/>
    <dgm:cxn modelId="{6C00AD76-9474-4901-85E6-8E5D8AEB99FD}" type="presOf" srcId="{4E8E1ABB-B7DF-1E47-8FAA-7ED3242ED5C2}" destId="{0CD6383C-F324-F041-9524-2CFEC26C59E0}" srcOrd="1" destOrd="0" presId="urn:microsoft.com/office/officeart/2005/8/layout/process1"/>
    <dgm:cxn modelId="{D9EDB5EB-CC19-467B-BEA5-AE492BB34206}" type="presOf" srcId="{4E8E1ABB-B7DF-1E47-8FAA-7ED3242ED5C2}" destId="{0182939E-E8F4-024E-8C72-076267D8CD64}" srcOrd="0" destOrd="0" presId="urn:microsoft.com/office/officeart/2005/8/layout/process1"/>
    <dgm:cxn modelId="{B9DB57FC-5349-4932-900B-331A96894767}" type="presOf" srcId="{92F08E2F-601C-7F4E-8228-E69C406ACB64}" destId="{AC5470C2-E0F3-4640-96F6-5754AFCC5634}" srcOrd="0" destOrd="0" presId="urn:microsoft.com/office/officeart/2005/8/layout/process1"/>
    <dgm:cxn modelId="{702646E6-9663-4A3E-B37E-555C2D05EB89}" type="presOf" srcId="{75031F4C-4A7C-EA41-BE8E-7EE44D4430F1}" destId="{72B119A4-CF45-7746-BAE2-1F44A142BD2F}" srcOrd="0" destOrd="0" presId="urn:microsoft.com/office/officeart/2005/8/layout/process1"/>
    <dgm:cxn modelId="{46EB4C6F-982C-1047-B33C-A2FB4D923A5E}" srcId="{299A7067-1D5C-2A4C-A0F3-518ED75E6AA0}" destId="{A2AE3FF9-0920-394F-A4D2-6CDB323E3EE7}" srcOrd="0" destOrd="0" parTransId="{4BC58E20-1889-2543-9101-8EC8C8CFA674}" sibTransId="{41CFA5BE-1DE8-AA48-B8EC-78E84CD1DFC8}"/>
    <dgm:cxn modelId="{6E8D3D2E-4A91-4374-8129-D6CFDF2738EB}" type="presOf" srcId="{A2AE3FF9-0920-394F-A4D2-6CDB323E3EE7}" destId="{CFD3CECF-88B8-7441-86FF-2C6347F498D5}" srcOrd="0" destOrd="0" presId="urn:microsoft.com/office/officeart/2005/8/layout/process1"/>
    <dgm:cxn modelId="{DAFE4DAB-D0F8-45B0-8F5C-E66111131960}" type="presParOf" srcId="{2C55080F-400D-3C46-84A6-0BAF0093EA07}" destId="{CFD3CECF-88B8-7441-86FF-2C6347F498D5}" srcOrd="0" destOrd="0" presId="urn:microsoft.com/office/officeart/2005/8/layout/process1"/>
    <dgm:cxn modelId="{ADB64DA0-2900-4146-848E-8E29046CBA56}" type="presParOf" srcId="{2C55080F-400D-3C46-84A6-0BAF0093EA07}" destId="{D3F59118-1225-F340-9436-BA90D8639DD6}" srcOrd="1" destOrd="0" presId="urn:microsoft.com/office/officeart/2005/8/layout/process1"/>
    <dgm:cxn modelId="{8EAF9A36-20CE-4D0A-977F-CAEB937E03FD}" type="presParOf" srcId="{D3F59118-1225-F340-9436-BA90D8639DD6}" destId="{EA6FB71C-BB72-EE44-9C2B-5845F875A8D1}" srcOrd="0" destOrd="0" presId="urn:microsoft.com/office/officeart/2005/8/layout/process1"/>
    <dgm:cxn modelId="{F1158E9D-0D42-403E-8293-68A5AC6E0A37}" type="presParOf" srcId="{2C55080F-400D-3C46-84A6-0BAF0093EA07}" destId="{AC5470C2-E0F3-4640-96F6-5754AFCC5634}" srcOrd="2" destOrd="0" presId="urn:microsoft.com/office/officeart/2005/8/layout/process1"/>
    <dgm:cxn modelId="{9ADEC751-AFB4-4861-8AA3-1FC204C78D0B}" type="presParOf" srcId="{2C55080F-400D-3C46-84A6-0BAF0093EA07}" destId="{0182939E-E8F4-024E-8C72-076267D8CD64}" srcOrd="3" destOrd="0" presId="urn:microsoft.com/office/officeart/2005/8/layout/process1"/>
    <dgm:cxn modelId="{F3B11F4E-6C0D-497E-884E-F63AE5AFAF90}" type="presParOf" srcId="{0182939E-E8F4-024E-8C72-076267D8CD64}" destId="{0CD6383C-F324-F041-9524-2CFEC26C59E0}" srcOrd="0" destOrd="0" presId="urn:microsoft.com/office/officeart/2005/8/layout/process1"/>
    <dgm:cxn modelId="{4F7E78BC-25FF-4AF3-BE13-5972A93BC290}" type="presParOf" srcId="{2C55080F-400D-3C46-84A6-0BAF0093EA07}" destId="{72B119A4-CF45-7746-BAE2-1F44A142BD2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C00644-3CFA-B54D-8035-6F237F8309DB}" type="doc">
      <dgm:prSet loTypeId="urn:microsoft.com/office/officeart/2005/8/layout/venn1" loCatId="" qsTypeId="urn:microsoft.com/office/officeart/2005/8/quickstyle/simple1" qsCatId="simple" csTypeId="urn:microsoft.com/office/officeart/2005/8/colors/accent1_2" csCatId="accent1" phldr="1"/>
      <dgm:spPr/>
    </dgm:pt>
    <dgm:pt modelId="{483FEA05-C5F3-9443-8C9B-43E493A4F697}">
      <dgm:prSet phldrT="[Text]"/>
      <dgm:spPr>
        <a:solidFill>
          <a:schemeClr val="accent5">
            <a:lumMod val="75000"/>
            <a:alpha val="86000"/>
          </a:schemeClr>
        </a:solidFill>
      </dgm:spPr>
      <dgm:t>
        <a:bodyPr/>
        <a:lstStyle/>
        <a:p>
          <a:pPr rtl="0"/>
          <a:r>
            <a:rPr lang="en-US" dirty="0"/>
            <a:t>Gerontology</a:t>
          </a:r>
        </a:p>
      </dgm:t>
    </dgm:pt>
    <dgm:pt modelId="{A8178EE2-9DD3-D14F-843D-B430CBEFB3D4}" type="parTrans" cxnId="{92F48993-A3C8-1043-9F31-267B875CC981}">
      <dgm:prSet/>
      <dgm:spPr/>
      <dgm:t>
        <a:bodyPr/>
        <a:lstStyle/>
        <a:p>
          <a:endParaRPr lang="en-US"/>
        </a:p>
      </dgm:t>
    </dgm:pt>
    <dgm:pt modelId="{846E19DD-E5AE-514C-BBE6-C01D288AE08D}" type="sibTrans" cxnId="{92F48993-A3C8-1043-9F31-267B875CC981}">
      <dgm:prSet/>
      <dgm:spPr/>
      <dgm:t>
        <a:bodyPr/>
        <a:lstStyle/>
        <a:p>
          <a:endParaRPr lang="en-US"/>
        </a:p>
      </dgm:t>
    </dgm:pt>
    <dgm:pt modelId="{FD9A09B7-926B-F34C-81E9-6757EA4D5076}">
      <dgm:prSet phldrT="[Text]"/>
      <dgm:spPr>
        <a:solidFill>
          <a:schemeClr val="tx2">
            <a:lumMod val="40000"/>
            <a:lumOff val="60000"/>
            <a:alpha val="88000"/>
          </a:schemeClr>
        </a:solidFill>
      </dgm:spPr>
      <dgm:t>
        <a:bodyPr/>
        <a:lstStyle/>
        <a:p>
          <a:pPr rtl="0"/>
          <a:r>
            <a:rPr lang="en-US" dirty="0"/>
            <a:t>Sociology</a:t>
          </a:r>
        </a:p>
      </dgm:t>
    </dgm:pt>
    <dgm:pt modelId="{01674A41-9924-434E-BBFB-E0D3429461E5}" type="parTrans" cxnId="{B1E1730E-307C-CF49-BD05-C514D681EBE3}">
      <dgm:prSet/>
      <dgm:spPr/>
      <dgm:t>
        <a:bodyPr/>
        <a:lstStyle/>
        <a:p>
          <a:endParaRPr lang="en-US"/>
        </a:p>
      </dgm:t>
    </dgm:pt>
    <dgm:pt modelId="{B35E3F40-66C4-754E-BB0C-8ABF4E2569DC}" type="sibTrans" cxnId="{B1E1730E-307C-CF49-BD05-C514D681EBE3}">
      <dgm:prSet/>
      <dgm:spPr/>
      <dgm:t>
        <a:bodyPr/>
        <a:lstStyle/>
        <a:p>
          <a:endParaRPr lang="en-US"/>
        </a:p>
      </dgm:t>
    </dgm:pt>
    <dgm:pt modelId="{1BD279C3-83EE-7A48-923B-61725A6C49BE}">
      <dgm:prSet phldrT="[Text]"/>
      <dgm:spPr>
        <a:solidFill>
          <a:schemeClr val="accent1">
            <a:hueOff val="0"/>
            <a:satOff val="0"/>
            <a:lumOff val="0"/>
            <a:alpha val="60000"/>
          </a:schemeClr>
        </a:solidFill>
      </dgm:spPr>
      <dgm:t>
        <a:bodyPr/>
        <a:lstStyle/>
        <a:p>
          <a:pPr rtl="0"/>
          <a:r>
            <a:rPr lang="en-US" dirty="0"/>
            <a:t>Human Services</a:t>
          </a:r>
        </a:p>
      </dgm:t>
    </dgm:pt>
    <dgm:pt modelId="{3373532A-2BF0-E54E-B41B-906244BBE0E6}" type="parTrans" cxnId="{840B035E-D62B-A14C-BEC2-E32FED52CFFF}">
      <dgm:prSet/>
      <dgm:spPr/>
      <dgm:t>
        <a:bodyPr/>
        <a:lstStyle/>
        <a:p>
          <a:endParaRPr lang="en-US"/>
        </a:p>
      </dgm:t>
    </dgm:pt>
    <dgm:pt modelId="{1525A89E-5950-C048-9AFC-2D1EFD76ACF1}" type="sibTrans" cxnId="{840B035E-D62B-A14C-BEC2-E32FED52CFFF}">
      <dgm:prSet/>
      <dgm:spPr/>
      <dgm:t>
        <a:bodyPr/>
        <a:lstStyle/>
        <a:p>
          <a:endParaRPr lang="en-US"/>
        </a:p>
      </dgm:t>
    </dgm:pt>
    <dgm:pt modelId="{225F3A06-AB94-5743-9CD7-1FF5A30D3353}" type="pres">
      <dgm:prSet presAssocID="{45C00644-3CFA-B54D-8035-6F237F8309DB}" presName="compositeShape" presStyleCnt="0">
        <dgm:presLayoutVars>
          <dgm:chMax val="7"/>
          <dgm:dir/>
          <dgm:resizeHandles val="exact"/>
        </dgm:presLayoutVars>
      </dgm:prSet>
      <dgm:spPr/>
    </dgm:pt>
    <dgm:pt modelId="{4A4A08AC-FF25-6A4A-8EB9-46885B152D2E}" type="pres">
      <dgm:prSet presAssocID="{483FEA05-C5F3-9443-8C9B-43E493A4F697}" presName="circ1" presStyleLbl="vennNode1" presStyleIdx="0" presStyleCnt="3"/>
      <dgm:spPr/>
      <dgm:t>
        <a:bodyPr/>
        <a:lstStyle/>
        <a:p>
          <a:endParaRPr lang="en-US"/>
        </a:p>
      </dgm:t>
    </dgm:pt>
    <dgm:pt modelId="{F6DC2889-24EA-C24F-96B4-F9722F24DE45}" type="pres">
      <dgm:prSet presAssocID="{483FEA05-C5F3-9443-8C9B-43E493A4F697}" presName="circ1Tx" presStyleLbl="revTx" presStyleIdx="0" presStyleCnt="0">
        <dgm:presLayoutVars>
          <dgm:chMax val="0"/>
          <dgm:chPref val="0"/>
          <dgm:bulletEnabled val="1"/>
        </dgm:presLayoutVars>
      </dgm:prSet>
      <dgm:spPr/>
      <dgm:t>
        <a:bodyPr/>
        <a:lstStyle/>
        <a:p>
          <a:endParaRPr lang="en-US"/>
        </a:p>
      </dgm:t>
    </dgm:pt>
    <dgm:pt modelId="{1945F5B7-B46A-5C4B-B02E-C5E62EC2A8F9}" type="pres">
      <dgm:prSet presAssocID="{FD9A09B7-926B-F34C-81E9-6757EA4D5076}" presName="circ2" presStyleLbl="vennNode1" presStyleIdx="1" presStyleCnt="3"/>
      <dgm:spPr/>
      <dgm:t>
        <a:bodyPr/>
        <a:lstStyle/>
        <a:p>
          <a:endParaRPr lang="en-US"/>
        </a:p>
      </dgm:t>
    </dgm:pt>
    <dgm:pt modelId="{420D84CE-657C-0F4F-8FA6-BC3925E63882}" type="pres">
      <dgm:prSet presAssocID="{FD9A09B7-926B-F34C-81E9-6757EA4D5076}" presName="circ2Tx" presStyleLbl="revTx" presStyleIdx="0" presStyleCnt="0">
        <dgm:presLayoutVars>
          <dgm:chMax val="0"/>
          <dgm:chPref val="0"/>
          <dgm:bulletEnabled val="1"/>
        </dgm:presLayoutVars>
      </dgm:prSet>
      <dgm:spPr/>
      <dgm:t>
        <a:bodyPr/>
        <a:lstStyle/>
        <a:p>
          <a:endParaRPr lang="en-US"/>
        </a:p>
      </dgm:t>
    </dgm:pt>
    <dgm:pt modelId="{072A3AB1-3DE9-4841-A427-AF5708D860D9}" type="pres">
      <dgm:prSet presAssocID="{1BD279C3-83EE-7A48-923B-61725A6C49BE}" presName="circ3" presStyleLbl="vennNode1" presStyleIdx="2" presStyleCnt="3"/>
      <dgm:spPr/>
      <dgm:t>
        <a:bodyPr/>
        <a:lstStyle/>
        <a:p>
          <a:endParaRPr lang="en-US"/>
        </a:p>
      </dgm:t>
    </dgm:pt>
    <dgm:pt modelId="{4AFEABCE-623B-364D-BAAD-EBE322986B73}" type="pres">
      <dgm:prSet presAssocID="{1BD279C3-83EE-7A48-923B-61725A6C49BE}" presName="circ3Tx" presStyleLbl="revTx" presStyleIdx="0" presStyleCnt="0">
        <dgm:presLayoutVars>
          <dgm:chMax val="0"/>
          <dgm:chPref val="0"/>
          <dgm:bulletEnabled val="1"/>
        </dgm:presLayoutVars>
      </dgm:prSet>
      <dgm:spPr/>
      <dgm:t>
        <a:bodyPr/>
        <a:lstStyle/>
        <a:p>
          <a:endParaRPr lang="en-US"/>
        </a:p>
      </dgm:t>
    </dgm:pt>
  </dgm:ptLst>
  <dgm:cxnLst>
    <dgm:cxn modelId="{840B035E-D62B-A14C-BEC2-E32FED52CFFF}" srcId="{45C00644-3CFA-B54D-8035-6F237F8309DB}" destId="{1BD279C3-83EE-7A48-923B-61725A6C49BE}" srcOrd="2" destOrd="0" parTransId="{3373532A-2BF0-E54E-B41B-906244BBE0E6}" sibTransId="{1525A89E-5950-C048-9AFC-2D1EFD76ACF1}"/>
    <dgm:cxn modelId="{9AE41FC7-7822-49BB-8478-B1B5008127E5}" type="presOf" srcId="{1BD279C3-83EE-7A48-923B-61725A6C49BE}" destId="{072A3AB1-3DE9-4841-A427-AF5708D860D9}" srcOrd="0" destOrd="0" presId="urn:microsoft.com/office/officeart/2005/8/layout/venn1"/>
    <dgm:cxn modelId="{92F48993-A3C8-1043-9F31-267B875CC981}" srcId="{45C00644-3CFA-B54D-8035-6F237F8309DB}" destId="{483FEA05-C5F3-9443-8C9B-43E493A4F697}" srcOrd="0" destOrd="0" parTransId="{A8178EE2-9DD3-D14F-843D-B430CBEFB3D4}" sibTransId="{846E19DD-E5AE-514C-BBE6-C01D288AE08D}"/>
    <dgm:cxn modelId="{3EDBA6BF-A862-45F4-991E-F86DE4B92F2D}" type="presOf" srcId="{45C00644-3CFA-B54D-8035-6F237F8309DB}" destId="{225F3A06-AB94-5743-9CD7-1FF5A30D3353}" srcOrd="0" destOrd="0" presId="urn:microsoft.com/office/officeart/2005/8/layout/venn1"/>
    <dgm:cxn modelId="{23EAF4E5-7B73-47C7-A25B-FEE7D20C4E32}" type="presOf" srcId="{FD9A09B7-926B-F34C-81E9-6757EA4D5076}" destId="{1945F5B7-B46A-5C4B-B02E-C5E62EC2A8F9}" srcOrd="0" destOrd="0" presId="urn:microsoft.com/office/officeart/2005/8/layout/venn1"/>
    <dgm:cxn modelId="{B1E1730E-307C-CF49-BD05-C514D681EBE3}" srcId="{45C00644-3CFA-B54D-8035-6F237F8309DB}" destId="{FD9A09B7-926B-F34C-81E9-6757EA4D5076}" srcOrd="1" destOrd="0" parTransId="{01674A41-9924-434E-BBFB-E0D3429461E5}" sibTransId="{B35E3F40-66C4-754E-BB0C-8ABF4E2569DC}"/>
    <dgm:cxn modelId="{4F64E83B-5A46-4C37-BA88-60231397520D}" type="presOf" srcId="{483FEA05-C5F3-9443-8C9B-43E493A4F697}" destId="{4A4A08AC-FF25-6A4A-8EB9-46885B152D2E}" srcOrd="0" destOrd="0" presId="urn:microsoft.com/office/officeart/2005/8/layout/venn1"/>
    <dgm:cxn modelId="{A1514430-5C40-4538-9CC2-B8D898439C59}" type="presOf" srcId="{FD9A09B7-926B-F34C-81E9-6757EA4D5076}" destId="{420D84CE-657C-0F4F-8FA6-BC3925E63882}" srcOrd="1" destOrd="0" presId="urn:microsoft.com/office/officeart/2005/8/layout/venn1"/>
    <dgm:cxn modelId="{F344B985-AC88-458E-A1B3-D626229D2F39}" type="presOf" srcId="{483FEA05-C5F3-9443-8C9B-43E493A4F697}" destId="{F6DC2889-24EA-C24F-96B4-F9722F24DE45}" srcOrd="1" destOrd="0" presId="urn:microsoft.com/office/officeart/2005/8/layout/venn1"/>
    <dgm:cxn modelId="{1F07FF65-CF68-4C50-AEE4-38B824189791}" type="presOf" srcId="{1BD279C3-83EE-7A48-923B-61725A6C49BE}" destId="{4AFEABCE-623B-364D-BAAD-EBE322986B73}" srcOrd="1" destOrd="0" presId="urn:microsoft.com/office/officeart/2005/8/layout/venn1"/>
    <dgm:cxn modelId="{AB127570-4B45-4719-86B9-7172B30DB35E}" type="presParOf" srcId="{225F3A06-AB94-5743-9CD7-1FF5A30D3353}" destId="{4A4A08AC-FF25-6A4A-8EB9-46885B152D2E}" srcOrd="0" destOrd="0" presId="urn:microsoft.com/office/officeart/2005/8/layout/venn1"/>
    <dgm:cxn modelId="{6E6C0769-FEFF-4E00-A004-7705BAB7A727}" type="presParOf" srcId="{225F3A06-AB94-5743-9CD7-1FF5A30D3353}" destId="{F6DC2889-24EA-C24F-96B4-F9722F24DE45}" srcOrd="1" destOrd="0" presId="urn:microsoft.com/office/officeart/2005/8/layout/venn1"/>
    <dgm:cxn modelId="{32971966-4D9F-4D84-9E21-CE9F73B34996}" type="presParOf" srcId="{225F3A06-AB94-5743-9CD7-1FF5A30D3353}" destId="{1945F5B7-B46A-5C4B-B02E-C5E62EC2A8F9}" srcOrd="2" destOrd="0" presId="urn:microsoft.com/office/officeart/2005/8/layout/venn1"/>
    <dgm:cxn modelId="{F9F434AD-CDF0-47BC-B056-C8396EBB5C44}" type="presParOf" srcId="{225F3A06-AB94-5743-9CD7-1FF5A30D3353}" destId="{420D84CE-657C-0F4F-8FA6-BC3925E63882}" srcOrd="3" destOrd="0" presId="urn:microsoft.com/office/officeart/2005/8/layout/venn1"/>
    <dgm:cxn modelId="{C0643FFE-89DA-46D6-A557-4AEAC2628190}" type="presParOf" srcId="{225F3A06-AB94-5743-9CD7-1FF5A30D3353}" destId="{072A3AB1-3DE9-4841-A427-AF5708D860D9}" srcOrd="4" destOrd="0" presId="urn:microsoft.com/office/officeart/2005/8/layout/venn1"/>
    <dgm:cxn modelId="{BFAB8329-5AD7-482D-ACC1-9C45F86C6837}" type="presParOf" srcId="{225F3A06-AB94-5743-9CD7-1FF5A30D3353}" destId="{4AFEABCE-623B-364D-BAAD-EBE322986B73}"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C4B1DC-DDB9-46E4-8044-73EB6CC76DA8}"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25FD24EC-668F-417D-890F-AADFF8445289}">
      <dgm:prSet phldrT="[Text]"/>
      <dgm:spPr/>
      <dgm:t>
        <a:bodyPr/>
        <a:lstStyle/>
        <a:p>
          <a:r>
            <a:rPr lang="en-US" cap="small" baseline="0" dirty="0"/>
            <a:t>Full-time history faculty</a:t>
          </a:r>
        </a:p>
      </dgm:t>
    </dgm:pt>
    <dgm:pt modelId="{0FF22B66-A66E-442A-9CC7-A517F8EF8729}" type="parTrans" cxnId="{4E8AFA13-2FD7-41DF-8888-3CEF7C145199}">
      <dgm:prSet/>
      <dgm:spPr/>
      <dgm:t>
        <a:bodyPr/>
        <a:lstStyle/>
        <a:p>
          <a:endParaRPr lang="en-US"/>
        </a:p>
      </dgm:t>
    </dgm:pt>
    <dgm:pt modelId="{B5B18470-5C20-445A-B78F-EC32D764E248}" type="sibTrans" cxnId="{4E8AFA13-2FD7-41DF-8888-3CEF7C145199}">
      <dgm:prSet/>
      <dgm:spPr/>
      <dgm:t>
        <a:bodyPr/>
        <a:lstStyle/>
        <a:p>
          <a:endParaRPr lang="en-US"/>
        </a:p>
      </dgm:t>
    </dgm:pt>
    <dgm:pt modelId="{74A9479A-DB6A-4080-87FE-B323838A2B29}">
      <dgm:prSet phldrT="[Text]"/>
      <dgm:spPr/>
      <dgm:t>
        <a:bodyPr/>
        <a:lstStyle/>
        <a:p>
          <a:r>
            <a:rPr lang="en-US" dirty="0"/>
            <a:t>Diversify Course Offerings</a:t>
          </a:r>
        </a:p>
      </dgm:t>
    </dgm:pt>
    <dgm:pt modelId="{D35A3559-F83C-4B4E-AADF-91CB05DFEBFC}" type="parTrans" cxnId="{9C440C64-71AE-4119-A7A3-93ACF98DCAB2}">
      <dgm:prSet/>
      <dgm:spPr/>
      <dgm:t>
        <a:bodyPr/>
        <a:lstStyle/>
        <a:p>
          <a:endParaRPr lang="en-US"/>
        </a:p>
      </dgm:t>
    </dgm:pt>
    <dgm:pt modelId="{1D03105D-06F1-465E-BDAE-B5F1349079C7}" type="sibTrans" cxnId="{9C440C64-71AE-4119-A7A3-93ACF98DCAB2}">
      <dgm:prSet/>
      <dgm:spPr/>
      <dgm:t>
        <a:bodyPr/>
        <a:lstStyle/>
        <a:p>
          <a:endParaRPr lang="en-US"/>
        </a:p>
      </dgm:t>
    </dgm:pt>
    <dgm:pt modelId="{18C45BB5-7D20-4F52-A606-52BC262B3933}">
      <dgm:prSet phldrT="[Text]"/>
      <dgm:spPr/>
      <dgm:t>
        <a:bodyPr/>
        <a:lstStyle/>
        <a:p>
          <a:r>
            <a:rPr lang="en-US" dirty="0"/>
            <a:t>Strengthen &amp; Stabilize Department</a:t>
          </a:r>
        </a:p>
      </dgm:t>
    </dgm:pt>
    <dgm:pt modelId="{3FEE09F9-A58C-4E96-A838-9C24DEAC42D5}" type="parTrans" cxnId="{D48F6CD5-30DC-4DFD-91F2-DF0028A8209D}">
      <dgm:prSet/>
      <dgm:spPr/>
      <dgm:t>
        <a:bodyPr/>
        <a:lstStyle/>
        <a:p>
          <a:endParaRPr lang="en-US"/>
        </a:p>
      </dgm:t>
    </dgm:pt>
    <dgm:pt modelId="{90839349-FE26-4A19-88C8-C5EF9E5F7492}" type="sibTrans" cxnId="{D48F6CD5-30DC-4DFD-91F2-DF0028A8209D}">
      <dgm:prSet/>
      <dgm:spPr/>
      <dgm:t>
        <a:bodyPr/>
        <a:lstStyle/>
        <a:p>
          <a:endParaRPr lang="en-US"/>
        </a:p>
      </dgm:t>
    </dgm:pt>
    <dgm:pt modelId="{08514153-EDD5-44C8-A79C-D9907ECE5CD8}">
      <dgm:prSet phldrT="[Text]"/>
      <dgm:spPr/>
      <dgm:t>
        <a:bodyPr/>
        <a:lstStyle/>
        <a:p>
          <a:r>
            <a:rPr lang="en-US" dirty="0"/>
            <a:t>Expand number of sections offered</a:t>
          </a:r>
        </a:p>
      </dgm:t>
    </dgm:pt>
    <dgm:pt modelId="{4DF1425E-C1C9-4A55-BDF8-64720D9FD561}" type="parTrans" cxnId="{3F277DFE-59EF-43F5-BF6A-8935BDC7B456}">
      <dgm:prSet/>
      <dgm:spPr/>
      <dgm:t>
        <a:bodyPr/>
        <a:lstStyle/>
        <a:p>
          <a:endParaRPr lang="en-US"/>
        </a:p>
      </dgm:t>
    </dgm:pt>
    <dgm:pt modelId="{BB664C57-00CC-46D2-A7A8-583715A5BE6D}" type="sibTrans" cxnId="{3F277DFE-59EF-43F5-BF6A-8935BDC7B456}">
      <dgm:prSet/>
      <dgm:spPr/>
      <dgm:t>
        <a:bodyPr/>
        <a:lstStyle/>
        <a:p>
          <a:endParaRPr lang="en-US"/>
        </a:p>
      </dgm:t>
    </dgm:pt>
    <dgm:pt modelId="{6D1AB931-312D-4306-9125-8CDC02B01CAC}">
      <dgm:prSet phldrT="[Text]"/>
      <dgm:spPr/>
      <dgm:t>
        <a:bodyPr/>
        <a:lstStyle/>
        <a:p>
          <a:r>
            <a:rPr lang="en-US" dirty="0"/>
            <a:t>Increase student success, retention, and persistence </a:t>
          </a:r>
        </a:p>
      </dgm:t>
    </dgm:pt>
    <dgm:pt modelId="{4DBA2D18-97C4-49F8-8873-FE492ECFC5C6}" type="parTrans" cxnId="{95F35FBE-9B00-4379-B61D-79D06B36758E}">
      <dgm:prSet/>
      <dgm:spPr/>
      <dgm:t>
        <a:bodyPr/>
        <a:lstStyle/>
        <a:p>
          <a:endParaRPr lang="en-US"/>
        </a:p>
      </dgm:t>
    </dgm:pt>
    <dgm:pt modelId="{6792A61D-DDB5-4BCA-BA8F-9EF824D83233}" type="sibTrans" cxnId="{95F35FBE-9B00-4379-B61D-79D06B36758E}">
      <dgm:prSet/>
      <dgm:spPr/>
      <dgm:t>
        <a:bodyPr/>
        <a:lstStyle/>
        <a:p>
          <a:endParaRPr lang="en-US"/>
        </a:p>
      </dgm:t>
    </dgm:pt>
    <dgm:pt modelId="{0D627417-28B6-44CD-A0D6-69A8E67C0C2F}" type="pres">
      <dgm:prSet presAssocID="{3FC4B1DC-DDB9-46E4-8044-73EB6CC76DA8}" presName="Name0" presStyleCnt="0">
        <dgm:presLayoutVars>
          <dgm:chMax val="1"/>
          <dgm:dir/>
          <dgm:animLvl val="ctr"/>
          <dgm:resizeHandles val="exact"/>
        </dgm:presLayoutVars>
      </dgm:prSet>
      <dgm:spPr/>
      <dgm:t>
        <a:bodyPr/>
        <a:lstStyle/>
        <a:p>
          <a:endParaRPr lang="en-US"/>
        </a:p>
      </dgm:t>
    </dgm:pt>
    <dgm:pt modelId="{1B402218-5664-4F29-9BDC-6F516F630D8A}" type="pres">
      <dgm:prSet presAssocID="{25FD24EC-668F-417D-890F-AADFF8445289}" presName="centerShape" presStyleLbl="node0" presStyleIdx="0" presStyleCnt="1" custScaleX="154417" custScaleY="103862"/>
      <dgm:spPr/>
      <dgm:t>
        <a:bodyPr/>
        <a:lstStyle/>
        <a:p>
          <a:endParaRPr lang="en-US"/>
        </a:p>
      </dgm:t>
    </dgm:pt>
    <dgm:pt modelId="{C45C50CF-91D0-4033-A8E3-442D0304A46B}" type="pres">
      <dgm:prSet presAssocID="{74A9479A-DB6A-4080-87FE-B323838A2B29}" presName="node" presStyleLbl="node1" presStyleIdx="0" presStyleCnt="4" custScaleX="133110" custScaleY="131176">
        <dgm:presLayoutVars>
          <dgm:bulletEnabled val="1"/>
        </dgm:presLayoutVars>
      </dgm:prSet>
      <dgm:spPr/>
      <dgm:t>
        <a:bodyPr/>
        <a:lstStyle/>
        <a:p>
          <a:endParaRPr lang="en-US"/>
        </a:p>
      </dgm:t>
    </dgm:pt>
    <dgm:pt modelId="{0DB985EF-16C2-4A05-86ED-3440F0F12D98}" type="pres">
      <dgm:prSet presAssocID="{74A9479A-DB6A-4080-87FE-B323838A2B29}" presName="dummy" presStyleCnt="0"/>
      <dgm:spPr/>
    </dgm:pt>
    <dgm:pt modelId="{B26AEBB8-8F11-4A8B-8C89-D6E68FFF8A82}" type="pres">
      <dgm:prSet presAssocID="{1D03105D-06F1-465E-BDAE-B5F1349079C7}" presName="sibTrans" presStyleLbl="sibTrans2D1" presStyleIdx="0" presStyleCnt="4"/>
      <dgm:spPr/>
      <dgm:t>
        <a:bodyPr/>
        <a:lstStyle/>
        <a:p>
          <a:endParaRPr lang="en-US"/>
        </a:p>
      </dgm:t>
    </dgm:pt>
    <dgm:pt modelId="{71B64A1A-3B8E-4EEB-A721-4D63AD3E45F9}" type="pres">
      <dgm:prSet presAssocID="{18C45BB5-7D20-4F52-A606-52BC262B3933}" presName="node" presStyleLbl="node1" presStyleIdx="1" presStyleCnt="4" custScaleX="135535" custScaleY="127222">
        <dgm:presLayoutVars>
          <dgm:bulletEnabled val="1"/>
        </dgm:presLayoutVars>
      </dgm:prSet>
      <dgm:spPr/>
      <dgm:t>
        <a:bodyPr/>
        <a:lstStyle/>
        <a:p>
          <a:endParaRPr lang="en-US"/>
        </a:p>
      </dgm:t>
    </dgm:pt>
    <dgm:pt modelId="{F570202F-A75F-46DA-8467-BB1098084969}" type="pres">
      <dgm:prSet presAssocID="{18C45BB5-7D20-4F52-A606-52BC262B3933}" presName="dummy" presStyleCnt="0"/>
      <dgm:spPr/>
    </dgm:pt>
    <dgm:pt modelId="{2B5040FF-F1B3-4AB1-900A-01E756F4FF7A}" type="pres">
      <dgm:prSet presAssocID="{90839349-FE26-4A19-88C8-C5EF9E5F7492}" presName="sibTrans" presStyleLbl="sibTrans2D1" presStyleIdx="1" presStyleCnt="4"/>
      <dgm:spPr/>
      <dgm:t>
        <a:bodyPr/>
        <a:lstStyle/>
        <a:p>
          <a:endParaRPr lang="en-US"/>
        </a:p>
      </dgm:t>
    </dgm:pt>
    <dgm:pt modelId="{54B3691A-8E23-46F2-92A7-F12CAC98C4FB}" type="pres">
      <dgm:prSet presAssocID="{08514153-EDD5-44C8-A79C-D9907ECE5CD8}" presName="node" presStyleLbl="node1" presStyleIdx="2" presStyleCnt="4" custScaleX="141188" custScaleY="126740">
        <dgm:presLayoutVars>
          <dgm:bulletEnabled val="1"/>
        </dgm:presLayoutVars>
      </dgm:prSet>
      <dgm:spPr/>
      <dgm:t>
        <a:bodyPr/>
        <a:lstStyle/>
        <a:p>
          <a:endParaRPr lang="en-US"/>
        </a:p>
      </dgm:t>
    </dgm:pt>
    <dgm:pt modelId="{216AEDCD-6C1F-4DAD-B2CE-87A945505099}" type="pres">
      <dgm:prSet presAssocID="{08514153-EDD5-44C8-A79C-D9907ECE5CD8}" presName="dummy" presStyleCnt="0"/>
      <dgm:spPr/>
    </dgm:pt>
    <dgm:pt modelId="{813D8502-0D8F-4B3E-BE07-B53F4487F9A7}" type="pres">
      <dgm:prSet presAssocID="{BB664C57-00CC-46D2-A7A8-583715A5BE6D}" presName="sibTrans" presStyleLbl="sibTrans2D1" presStyleIdx="2" presStyleCnt="4"/>
      <dgm:spPr/>
      <dgm:t>
        <a:bodyPr/>
        <a:lstStyle/>
        <a:p>
          <a:endParaRPr lang="en-US"/>
        </a:p>
      </dgm:t>
    </dgm:pt>
    <dgm:pt modelId="{A36778AE-D67A-4D8C-8E6D-9196CD3F184E}" type="pres">
      <dgm:prSet presAssocID="{6D1AB931-312D-4306-9125-8CDC02B01CAC}" presName="node" presStyleLbl="node1" presStyleIdx="3" presStyleCnt="4" custScaleX="134542" custScaleY="120016">
        <dgm:presLayoutVars>
          <dgm:bulletEnabled val="1"/>
        </dgm:presLayoutVars>
      </dgm:prSet>
      <dgm:spPr/>
      <dgm:t>
        <a:bodyPr/>
        <a:lstStyle/>
        <a:p>
          <a:endParaRPr lang="en-US"/>
        </a:p>
      </dgm:t>
    </dgm:pt>
    <dgm:pt modelId="{FE3F9495-5074-4D60-99EC-63B3B859A84F}" type="pres">
      <dgm:prSet presAssocID="{6D1AB931-312D-4306-9125-8CDC02B01CAC}" presName="dummy" presStyleCnt="0"/>
      <dgm:spPr/>
    </dgm:pt>
    <dgm:pt modelId="{81D9383C-EF28-4983-973C-E078CBB2EF6D}" type="pres">
      <dgm:prSet presAssocID="{6792A61D-DDB5-4BCA-BA8F-9EF824D83233}" presName="sibTrans" presStyleLbl="sibTrans2D1" presStyleIdx="3" presStyleCnt="4"/>
      <dgm:spPr/>
      <dgm:t>
        <a:bodyPr/>
        <a:lstStyle/>
        <a:p>
          <a:endParaRPr lang="en-US"/>
        </a:p>
      </dgm:t>
    </dgm:pt>
  </dgm:ptLst>
  <dgm:cxnLst>
    <dgm:cxn modelId="{3F277DFE-59EF-43F5-BF6A-8935BDC7B456}" srcId="{25FD24EC-668F-417D-890F-AADFF8445289}" destId="{08514153-EDD5-44C8-A79C-D9907ECE5CD8}" srcOrd="2" destOrd="0" parTransId="{4DF1425E-C1C9-4A55-BDF8-64720D9FD561}" sibTransId="{BB664C57-00CC-46D2-A7A8-583715A5BE6D}"/>
    <dgm:cxn modelId="{3B5C1238-5288-444E-9D2E-16A345F7FF8E}" type="presOf" srcId="{BB664C57-00CC-46D2-A7A8-583715A5BE6D}" destId="{813D8502-0D8F-4B3E-BE07-B53F4487F9A7}" srcOrd="0" destOrd="0" presId="urn:microsoft.com/office/officeart/2005/8/layout/radial6"/>
    <dgm:cxn modelId="{9C440C64-71AE-4119-A7A3-93ACF98DCAB2}" srcId="{25FD24EC-668F-417D-890F-AADFF8445289}" destId="{74A9479A-DB6A-4080-87FE-B323838A2B29}" srcOrd="0" destOrd="0" parTransId="{D35A3559-F83C-4B4E-AADF-91CB05DFEBFC}" sibTransId="{1D03105D-06F1-465E-BDAE-B5F1349079C7}"/>
    <dgm:cxn modelId="{3A38D2BE-FAE8-4497-BBA4-22003F325ABE}" type="presOf" srcId="{74A9479A-DB6A-4080-87FE-B323838A2B29}" destId="{C45C50CF-91D0-4033-A8E3-442D0304A46B}" srcOrd="0" destOrd="0" presId="urn:microsoft.com/office/officeart/2005/8/layout/radial6"/>
    <dgm:cxn modelId="{4E8AFA13-2FD7-41DF-8888-3CEF7C145199}" srcId="{3FC4B1DC-DDB9-46E4-8044-73EB6CC76DA8}" destId="{25FD24EC-668F-417D-890F-AADFF8445289}" srcOrd="0" destOrd="0" parTransId="{0FF22B66-A66E-442A-9CC7-A517F8EF8729}" sibTransId="{B5B18470-5C20-445A-B78F-EC32D764E248}"/>
    <dgm:cxn modelId="{3FBD7D8B-8C51-4A71-8C9D-B1158758B979}" type="presOf" srcId="{18C45BB5-7D20-4F52-A606-52BC262B3933}" destId="{71B64A1A-3B8E-4EEB-A721-4D63AD3E45F9}" srcOrd="0" destOrd="0" presId="urn:microsoft.com/office/officeart/2005/8/layout/radial6"/>
    <dgm:cxn modelId="{BC244330-84EF-40B0-9E9C-0C7543DEC239}" type="presOf" srcId="{6D1AB931-312D-4306-9125-8CDC02B01CAC}" destId="{A36778AE-D67A-4D8C-8E6D-9196CD3F184E}" srcOrd="0" destOrd="0" presId="urn:microsoft.com/office/officeart/2005/8/layout/radial6"/>
    <dgm:cxn modelId="{1D184BDF-A208-4419-BD77-AD0857312062}" type="presOf" srcId="{08514153-EDD5-44C8-A79C-D9907ECE5CD8}" destId="{54B3691A-8E23-46F2-92A7-F12CAC98C4FB}" srcOrd="0" destOrd="0" presId="urn:microsoft.com/office/officeart/2005/8/layout/radial6"/>
    <dgm:cxn modelId="{D01918DF-F868-4312-B91F-EED7E7910EAF}" type="presOf" srcId="{25FD24EC-668F-417D-890F-AADFF8445289}" destId="{1B402218-5664-4F29-9BDC-6F516F630D8A}" srcOrd="0" destOrd="0" presId="urn:microsoft.com/office/officeart/2005/8/layout/radial6"/>
    <dgm:cxn modelId="{D48F6CD5-30DC-4DFD-91F2-DF0028A8209D}" srcId="{25FD24EC-668F-417D-890F-AADFF8445289}" destId="{18C45BB5-7D20-4F52-A606-52BC262B3933}" srcOrd="1" destOrd="0" parTransId="{3FEE09F9-A58C-4E96-A838-9C24DEAC42D5}" sibTransId="{90839349-FE26-4A19-88C8-C5EF9E5F7492}"/>
    <dgm:cxn modelId="{F19CC7BE-30F1-49D8-9D20-0D07549D2EB7}" type="presOf" srcId="{1D03105D-06F1-465E-BDAE-B5F1349079C7}" destId="{B26AEBB8-8F11-4A8B-8C89-D6E68FFF8A82}" srcOrd="0" destOrd="0" presId="urn:microsoft.com/office/officeart/2005/8/layout/radial6"/>
    <dgm:cxn modelId="{3C277854-8F09-4F6A-8594-E4874C2B797D}" type="presOf" srcId="{3FC4B1DC-DDB9-46E4-8044-73EB6CC76DA8}" destId="{0D627417-28B6-44CD-A0D6-69A8E67C0C2F}" srcOrd="0" destOrd="0" presId="urn:microsoft.com/office/officeart/2005/8/layout/radial6"/>
    <dgm:cxn modelId="{CA10A194-A22B-4EE4-BC20-4BC7AD147657}" type="presOf" srcId="{6792A61D-DDB5-4BCA-BA8F-9EF824D83233}" destId="{81D9383C-EF28-4983-973C-E078CBB2EF6D}" srcOrd="0" destOrd="0" presId="urn:microsoft.com/office/officeart/2005/8/layout/radial6"/>
    <dgm:cxn modelId="{95F35FBE-9B00-4379-B61D-79D06B36758E}" srcId="{25FD24EC-668F-417D-890F-AADFF8445289}" destId="{6D1AB931-312D-4306-9125-8CDC02B01CAC}" srcOrd="3" destOrd="0" parTransId="{4DBA2D18-97C4-49F8-8873-FE492ECFC5C6}" sibTransId="{6792A61D-DDB5-4BCA-BA8F-9EF824D83233}"/>
    <dgm:cxn modelId="{93D3994B-14F7-42FF-B293-0C3B1B52AC0B}" type="presOf" srcId="{90839349-FE26-4A19-88C8-C5EF9E5F7492}" destId="{2B5040FF-F1B3-4AB1-900A-01E756F4FF7A}" srcOrd="0" destOrd="0" presId="urn:microsoft.com/office/officeart/2005/8/layout/radial6"/>
    <dgm:cxn modelId="{96FE1E4C-2227-4661-840D-F61A4C6437A4}" type="presParOf" srcId="{0D627417-28B6-44CD-A0D6-69A8E67C0C2F}" destId="{1B402218-5664-4F29-9BDC-6F516F630D8A}" srcOrd="0" destOrd="0" presId="urn:microsoft.com/office/officeart/2005/8/layout/radial6"/>
    <dgm:cxn modelId="{3F89809F-7F88-4302-88F1-681C83654BE7}" type="presParOf" srcId="{0D627417-28B6-44CD-A0D6-69A8E67C0C2F}" destId="{C45C50CF-91D0-4033-A8E3-442D0304A46B}" srcOrd="1" destOrd="0" presId="urn:microsoft.com/office/officeart/2005/8/layout/radial6"/>
    <dgm:cxn modelId="{F375C57E-2E61-4431-85E3-E92D8C41EBD1}" type="presParOf" srcId="{0D627417-28B6-44CD-A0D6-69A8E67C0C2F}" destId="{0DB985EF-16C2-4A05-86ED-3440F0F12D98}" srcOrd="2" destOrd="0" presId="urn:microsoft.com/office/officeart/2005/8/layout/radial6"/>
    <dgm:cxn modelId="{E42A22A2-A828-47A6-BA57-A7E1CF599324}" type="presParOf" srcId="{0D627417-28B6-44CD-A0D6-69A8E67C0C2F}" destId="{B26AEBB8-8F11-4A8B-8C89-D6E68FFF8A82}" srcOrd="3" destOrd="0" presId="urn:microsoft.com/office/officeart/2005/8/layout/radial6"/>
    <dgm:cxn modelId="{938250FD-315D-4F74-8532-E4A2C420AE30}" type="presParOf" srcId="{0D627417-28B6-44CD-A0D6-69A8E67C0C2F}" destId="{71B64A1A-3B8E-4EEB-A721-4D63AD3E45F9}" srcOrd="4" destOrd="0" presId="urn:microsoft.com/office/officeart/2005/8/layout/radial6"/>
    <dgm:cxn modelId="{05E2CA56-C0F5-426D-AFA7-5B55209D5F1A}" type="presParOf" srcId="{0D627417-28B6-44CD-A0D6-69A8E67C0C2F}" destId="{F570202F-A75F-46DA-8467-BB1098084969}" srcOrd="5" destOrd="0" presId="urn:microsoft.com/office/officeart/2005/8/layout/radial6"/>
    <dgm:cxn modelId="{0ABFB91F-80B5-4E7D-8000-8D1F3A2145CC}" type="presParOf" srcId="{0D627417-28B6-44CD-A0D6-69A8E67C0C2F}" destId="{2B5040FF-F1B3-4AB1-900A-01E756F4FF7A}" srcOrd="6" destOrd="0" presId="urn:microsoft.com/office/officeart/2005/8/layout/radial6"/>
    <dgm:cxn modelId="{BED124C1-4D7E-4E21-9ACE-10839EB7D7DB}" type="presParOf" srcId="{0D627417-28B6-44CD-A0D6-69A8E67C0C2F}" destId="{54B3691A-8E23-46F2-92A7-F12CAC98C4FB}" srcOrd="7" destOrd="0" presId="urn:microsoft.com/office/officeart/2005/8/layout/radial6"/>
    <dgm:cxn modelId="{DC2F18AE-0357-4E92-918B-753791DA1B0E}" type="presParOf" srcId="{0D627417-28B6-44CD-A0D6-69A8E67C0C2F}" destId="{216AEDCD-6C1F-4DAD-B2CE-87A945505099}" srcOrd="8" destOrd="0" presId="urn:microsoft.com/office/officeart/2005/8/layout/radial6"/>
    <dgm:cxn modelId="{D41D6E26-0B08-41AE-8C50-F4AF804F4B32}" type="presParOf" srcId="{0D627417-28B6-44CD-A0D6-69A8E67C0C2F}" destId="{813D8502-0D8F-4B3E-BE07-B53F4487F9A7}" srcOrd="9" destOrd="0" presId="urn:microsoft.com/office/officeart/2005/8/layout/radial6"/>
    <dgm:cxn modelId="{4A2B6BB6-52F4-43A2-B3D1-FD8DCF5690C4}" type="presParOf" srcId="{0D627417-28B6-44CD-A0D6-69A8E67C0C2F}" destId="{A36778AE-D67A-4D8C-8E6D-9196CD3F184E}" srcOrd="10" destOrd="0" presId="urn:microsoft.com/office/officeart/2005/8/layout/radial6"/>
    <dgm:cxn modelId="{B6154F91-3BC9-4F5F-B96B-DF924F873508}" type="presParOf" srcId="{0D627417-28B6-44CD-A0D6-69A8E67C0C2F}" destId="{FE3F9495-5074-4D60-99EC-63B3B859A84F}" srcOrd="11" destOrd="0" presId="urn:microsoft.com/office/officeart/2005/8/layout/radial6"/>
    <dgm:cxn modelId="{B3F809DF-9737-4297-B50B-9A83BDD6C29A}" type="presParOf" srcId="{0D627417-28B6-44CD-A0D6-69A8E67C0C2F}" destId="{81D9383C-EF28-4983-973C-E078CBB2EF6D}"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E15F71-8D19-4704-AA2D-0E518233E4BD}"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en-US"/>
        </a:p>
      </dgm:t>
    </dgm:pt>
    <dgm:pt modelId="{81DA1FF1-2349-4887-8592-F1289724D55B}">
      <dgm:prSet phldrT="[Text]" phldr="1"/>
      <dgm:spPr/>
      <dgm:t>
        <a:bodyPr/>
        <a:lstStyle/>
        <a:p>
          <a:endParaRPr lang="en-US"/>
        </a:p>
      </dgm:t>
    </dgm:pt>
    <dgm:pt modelId="{33F5DBC2-60FD-437D-96F0-6ACF43E2E498}" type="parTrans" cxnId="{3B6D3D0F-8ABD-4EEB-8CF8-478FC82D5BF7}">
      <dgm:prSet/>
      <dgm:spPr/>
      <dgm:t>
        <a:bodyPr/>
        <a:lstStyle/>
        <a:p>
          <a:endParaRPr lang="en-US"/>
        </a:p>
      </dgm:t>
    </dgm:pt>
    <dgm:pt modelId="{DDCFA752-68E9-473F-9C5B-4D75D9DDE0D3}" type="sibTrans" cxnId="{3B6D3D0F-8ABD-4EEB-8CF8-478FC82D5BF7}">
      <dgm:prSet/>
      <dgm:spPr/>
      <dgm:t>
        <a:bodyPr/>
        <a:lstStyle/>
        <a:p>
          <a:endParaRPr lang="en-US"/>
        </a:p>
      </dgm:t>
    </dgm:pt>
    <dgm:pt modelId="{C884810A-8F84-4CBB-BF65-694D8515514A}">
      <dgm:prSet phldrT="[Text]" custT="1"/>
      <dgm:spPr/>
      <dgm:t>
        <a:bodyPr/>
        <a:lstStyle/>
        <a:p>
          <a:r>
            <a:rPr lang="en-US" sz="2400" b="1" dirty="0" smtClean="0">
              <a:solidFill>
                <a:schemeClr val="tx1"/>
              </a:solidFill>
            </a:rPr>
            <a:t>100C</a:t>
          </a:r>
          <a:endParaRPr lang="en-US" sz="2400" b="1" dirty="0">
            <a:solidFill>
              <a:schemeClr val="tx1"/>
            </a:solidFill>
          </a:endParaRPr>
        </a:p>
      </dgm:t>
    </dgm:pt>
    <dgm:pt modelId="{D409EB98-2B49-4648-9D05-2B881DEEA9AD}" type="parTrans" cxnId="{539DB5BB-CE44-432A-97D6-B066DC743F05}">
      <dgm:prSet/>
      <dgm:spPr/>
      <dgm:t>
        <a:bodyPr/>
        <a:lstStyle/>
        <a:p>
          <a:endParaRPr lang="en-US"/>
        </a:p>
      </dgm:t>
    </dgm:pt>
    <dgm:pt modelId="{7593101D-DECC-49C5-A8CD-C231C5B4C2A9}" type="sibTrans" cxnId="{539DB5BB-CE44-432A-97D6-B066DC743F05}">
      <dgm:prSet/>
      <dgm:spPr/>
      <dgm:t>
        <a:bodyPr/>
        <a:lstStyle/>
        <a:p>
          <a:endParaRPr lang="en-US"/>
        </a:p>
      </dgm:t>
    </dgm:pt>
    <dgm:pt modelId="{3BD93D9F-C01D-495D-9DAE-F65E617554CC}">
      <dgm:prSet phldrT="[Text]" custT="1"/>
      <dgm:spPr/>
      <dgm:t>
        <a:bodyPr/>
        <a:lstStyle/>
        <a:p>
          <a:r>
            <a:rPr lang="en-US" sz="2400" b="1" dirty="0" smtClean="0">
              <a:solidFill>
                <a:schemeClr val="tx1"/>
              </a:solidFill>
            </a:rPr>
            <a:t>221</a:t>
          </a:r>
          <a:endParaRPr lang="en-US" sz="2400" b="1" dirty="0">
            <a:solidFill>
              <a:schemeClr val="tx1"/>
            </a:solidFill>
          </a:endParaRPr>
        </a:p>
      </dgm:t>
    </dgm:pt>
    <dgm:pt modelId="{7F39AD02-2B31-448C-90E8-B81BF5B4C58F}" type="parTrans" cxnId="{71A7AC91-4725-46BC-9F6F-4F9D30D5B7B5}">
      <dgm:prSet/>
      <dgm:spPr/>
      <dgm:t>
        <a:bodyPr/>
        <a:lstStyle/>
        <a:p>
          <a:endParaRPr lang="en-US"/>
        </a:p>
      </dgm:t>
    </dgm:pt>
    <dgm:pt modelId="{28B13C25-D4D7-4F9B-8389-412915E2E3EE}" type="sibTrans" cxnId="{71A7AC91-4725-46BC-9F6F-4F9D30D5B7B5}">
      <dgm:prSet/>
      <dgm:spPr/>
      <dgm:t>
        <a:bodyPr/>
        <a:lstStyle/>
        <a:p>
          <a:endParaRPr lang="en-US"/>
        </a:p>
      </dgm:t>
    </dgm:pt>
    <dgm:pt modelId="{FC77F772-E0D8-4209-936A-343F347F8938}">
      <dgm:prSet phldrT="[Text]" phldr="1"/>
      <dgm:spPr/>
      <dgm:t>
        <a:bodyPr/>
        <a:lstStyle/>
        <a:p>
          <a:endParaRPr lang="en-US"/>
        </a:p>
      </dgm:t>
    </dgm:pt>
    <dgm:pt modelId="{CD1990FB-D96B-4FB8-A2A7-22DF8C00A823}" type="parTrans" cxnId="{451C905F-9678-4EE8-B962-DF012F4F5EA0}">
      <dgm:prSet/>
      <dgm:spPr/>
      <dgm:t>
        <a:bodyPr/>
        <a:lstStyle/>
        <a:p>
          <a:endParaRPr lang="en-US"/>
        </a:p>
      </dgm:t>
    </dgm:pt>
    <dgm:pt modelId="{F5B55EE3-2406-4181-86C7-4150EC543C92}" type="sibTrans" cxnId="{451C905F-9678-4EE8-B962-DF012F4F5EA0}">
      <dgm:prSet/>
      <dgm:spPr/>
      <dgm:t>
        <a:bodyPr/>
        <a:lstStyle/>
        <a:p>
          <a:endParaRPr lang="en-US"/>
        </a:p>
      </dgm:t>
    </dgm:pt>
    <dgm:pt modelId="{67211067-FA9D-41AB-9E76-7366CBD54C95}">
      <dgm:prSet phldrT="[Text]"/>
      <dgm:spPr/>
      <dgm:t>
        <a:bodyPr/>
        <a:lstStyle/>
        <a:p>
          <a:endParaRPr lang="en-US" sz="1600" b="1" dirty="0">
            <a:solidFill>
              <a:schemeClr val="tx1"/>
            </a:solidFill>
          </a:endParaRPr>
        </a:p>
      </dgm:t>
    </dgm:pt>
    <dgm:pt modelId="{93E49A70-AB92-4557-8055-E34F60CF46D3}" type="parTrans" cxnId="{1AB94EDD-1C52-4956-81FF-E85B2D4D55A6}">
      <dgm:prSet/>
      <dgm:spPr/>
      <dgm:t>
        <a:bodyPr/>
        <a:lstStyle/>
        <a:p>
          <a:endParaRPr lang="en-US"/>
        </a:p>
      </dgm:t>
    </dgm:pt>
    <dgm:pt modelId="{CA67295A-51FA-4782-94E1-D0B4819D8B59}" type="sibTrans" cxnId="{1AB94EDD-1C52-4956-81FF-E85B2D4D55A6}">
      <dgm:prSet/>
      <dgm:spPr/>
      <dgm:t>
        <a:bodyPr/>
        <a:lstStyle/>
        <a:p>
          <a:endParaRPr lang="en-US"/>
        </a:p>
      </dgm:t>
    </dgm:pt>
    <dgm:pt modelId="{03C02EE5-DC57-4175-A023-F6DF657D9908}">
      <dgm:prSet phldrT="[Text]" phldr="1"/>
      <dgm:spPr/>
      <dgm:t>
        <a:bodyPr/>
        <a:lstStyle/>
        <a:p>
          <a:endParaRPr lang="en-US"/>
        </a:p>
      </dgm:t>
    </dgm:pt>
    <dgm:pt modelId="{34C01900-B70C-46CB-A1A6-83139709307D}" type="parTrans" cxnId="{BB1D8126-1551-42A9-8EB1-BDF0B5374F9E}">
      <dgm:prSet/>
      <dgm:spPr/>
      <dgm:t>
        <a:bodyPr/>
        <a:lstStyle/>
        <a:p>
          <a:endParaRPr lang="en-US"/>
        </a:p>
      </dgm:t>
    </dgm:pt>
    <dgm:pt modelId="{E244EEC7-CC3A-4C5A-AAE2-AAF3D8E4B9BF}" type="sibTrans" cxnId="{BB1D8126-1551-42A9-8EB1-BDF0B5374F9E}">
      <dgm:prSet/>
      <dgm:spPr/>
      <dgm:t>
        <a:bodyPr/>
        <a:lstStyle/>
        <a:p>
          <a:endParaRPr lang="en-US"/>
        </a:p>
      </dgm:t>
    </dgm:pt>
    <dgm:pt modelId="{FDDF9AF5-F62F-48E3-B44A-3A6F34EEC953}">
      <dgm:prSet phldrT="[Text]"/>
      <dgm:spPr/>
      <dgm:t>
        <a:bodyPr/>
        <a:lstStyle/>
        <a:p>
          <a:r>
            <a:rPr lang="en-US" sz="1800" dirty="0" smtClean="0"/>
            <a:t>OER</a:t>
          </a:r>
          <a:endParaRPr lang="en-US" sz="1800" dirty="0"/>
        </a:p>
      </dgm:t>
    </dgm:pt>
    <dgm:pt modelId="{2244EBE1-C3B0-455C-89E1-DB4D32FC3C81}" type="parTrans" cxnId="{35FD68BA-5ED3-449A-8337-8F74CF9E7CCD}">
      <dgm:prSet/>
      <dgm:spPr/>
      <dgm:t>
        <a:bodyPr/>
        <a:lstStyle/>
        <a:p>
          <a:endParaRPr lang="en-US"/>
        </a:p>
      </dgm:t>
    </dgm:pt>
    <dgm:pt modelId="{04BD4C12-D87E-4B23-8859-B61E726F5ACD}" type="sibTrans" cxnId="{35FD68BA-5ED3-449A-8337-8F74CF9E7CCD}">
      <dgm:prSet/>
      <dgm:spPr/>
      <dgm:t>
        <a:bodyPr/>
        <a:lstStyle/>
        <a:p>
          <a:endParaRPr lang="en-US"/>
        </a:p>
      </dgm:t>
    </dgm:pt>
    <dgm:pt modelId="{72A71045-8404-46EF-B2F1-62CF165266DC}">
      <dgm:prSet phldrT="[Text]" custT="1"/>
      <dgm:spPr/>
      <dgm:t>
        <a:bodyPr/>
        <a:lstStyle/>
        <a:p>
          <a:r>
            <a:rPr lang="en-US" sz="2000" b="1" dirty="0" smtClean="0">
              <a:solidFill>
                <a:schemeClr val="tx1"/>
              </a:solidFill>
            </a:rPr>
            <a:t>BIO 220 (3 of 8)</a:t>
          </a:r>
          <a:endParaRPr lang="en-US" sz="2000" b="1" dirty="0">
            <a:solidFill>
              <a:schemeClr val="tx1"/>
            </a:solidFill>
          </a:endParaRPr>
        </a:p>
      </dgm:t>
    </dgm:pt>
    <dgm:pt modelId="{392DE695-3364-49B5-AA41-082633971C40}" type="parTrans" cxnId="{FEFBE0A6-724C-48F4-AB62-16CE36F6AAD5}">
      <dgm:prSet/>
      <dgm:spPr/>
      <dgm:t>
        <a:bodyPr/>
        <a:lstStyle/>
        <a:p>
          <a:endParaRPr lang="en-US"/>
        </a:p>
      </dgm:t>
    </dgm:pt>
    <dgm:pt modelId="{1B50BDD9-904F-421E-A115-5FAE6644277B}" type="sibTrans" cxnId="{FEFBE0A6-724C-48F4-AB62-16CE36F6AAD5}">
      <dgm:prSet/>
      <dgm:spPr/>
      <dgm:t>
        <a:bodyPr/>
        <a:lstStyle/>
        <a:p>
          <a:endParaRPr lang="en-US"/>
        </a:p>
      </dgm:t>
    </dgm:pt>
    <dgm:pt modelId="{E5300812-517C-40D8-A28A-5D17B228F95F}">
      <dgm:prSet phldrT="[Text]" custT="1"/>
      <dgm:spPr/>
      <dgm:t>
        <a:bodyPr/>
        <a:lstStyle/>
        <a:p>
          <a:r>
            <a:rPr lang="en-US" sz="2400" b="1" dirty="0" smtClean="0">
              <a:solidFill>
                <a:schemeClr val="tx1"/>
              </a:solidFill>
            </a:rPr>
            <a:t>122</a:t>
          </a:r>
          <a:endParaRPr lang="en-US" sz="2400" b="1" dirty="0">
            <a:solidFill>
              <a:schemeClr val="tx1"/>
            </a:solidFill>
          </a:endParaRPr>
        </a:p>
      </dgm:t>
    </dgm:pt>
    <dgm:pt modelId="{938B0845-FD7F-4CB9-A299-FCC2AD1D5204}" type="parTrans" cxnId="{DB95C93A-2F83-4843-A20F-A1977D8B5AC9}">
      <dgm:prSet/>
      <dgm:spPr/>
      <dgm:t>
        <a:bodyPr/>
        <a:lstStyle/>
        <a:p>
          <a:endParaRPr lang="en-US"/>
        </a:p>
      </dgm:t>
    </dgm:pt>
    <dgm:pt modelId="{DAEB3ACB-A341-4743-93D0-60F6683F90A9}" type="sibTrans" cxnId="{DB95C93A-2F83-4843-A20F-A1977D8B5AC9}">
      <dgm:prSet/>
      <dgm:spPr/>
      <dgm:t>
        <a:bodyPr/>
        <a:lstStyle/>
        <a:p>
          <a:endParaRPr lang="en-US"/>
        </a:p>
      </dgm:t>
    </dgm:pt>
    <dgm:pt modelId="{5F765307-55A7-49B3-9052-AA00FA535D37}">
      <dgm:prSet phldrT="[Text]" custT="1"/>
      <dgm:spPr/>
      <dgm:t>
        <a:bodyPr/>
        <a:lstStyle/>
        <a:p>
          <a:r>
            <a:rPr lang="en-US" sz="2400" b="1" dirty="0" smtClean="0">
              <a:solidFill>
                <a:schemeClr val="tx1"/>
              </a:solidFill>
            </a:rPr>
            <a:t>104</a:t>
          </a:r>
          <a:endParaRPr lang="en-US" sz="2400" b="1" dirty="0">
            <a:solidFill>
              <a:schemeClr val="tx1"/>
            </a:solidFill>
          </a:endParaRPr>
        </a:p>
      </dgm:t>
    </dgm:pt>
    <dgm:pt modelId="{CC1890E3-E933-4988-AC04-930A92D55D48}" type="parTrans" cxnId="{3D7005BC-606C-4B8D-B76A-1F51FA1E940E}">
      <dgm:prSet/>
      <dgm:spPr/>
      <dgm:t>
        <a:bodyPr/>
        <a:lstStyle/>
        <a:p>
          <a:endParaRPr lang="en-US"/>
        </a:p>
      </dgm:t>
    </dgm:pt>
    <dgm:pt modelId="{148DD3B6-FD16-4AEE-BC46-2CB4F6FE3113}" type="sibTrans" cxnId="{3D7005BC-606C-4B8D-B76A-1F51FA1E940E}">
      <dgm:prSet/>
      <dgm:spPr/>
      <dgm:t>
        <a:bodyPr/>
        <a:lstStyle/>
        <a:p>
          <a:endParaRPr lang="en-US"/>
        </a:p>
      </dgm:t>
    </dgm:pt>
    <dgm:pt modelId="{66384005-AA89-4E4A-B33E-A883BFD19A07}">
      <dgm:prSet phldrT="[Text]" custT="1"/>
      <dgm:spPr/>
      <dgm:t>
        <a:bodyPr/>
        <a:lstStyle/>
        <a:p>
          <a:r>
            <a:rPr lang="en-US" sz="2400" b="1" dirty="0" smtClean="0">
              <a:solidFill>
                <a:schemeClr val="tx1"/>
              </a:solidFill>
            </a:rPr>
            <a:t>106</a:t>
          </a:r>
          <a:endParaRPr lang="en-US" sz="2400" b="1" dirty="0">
            <a:solidFill>
              <a:schemeClr val="tx1"/>
            </a:solidFill>
          </a:endParaRPr>
        </a:p>
      </dgm:t>
    </dgm:pt>
    <dgm:pt modelId="{1774835C-F29B-4AB3-A208-0607FBE6A366}" type="parTrans" cxnId="{5EFC6C6C-7B4E-4743-A912-506465E574C9}">
      <dgm:prSet/>
      <dgm:spPr/>
      <dgm:t>
        <a:bodyPr/>
        <a:lstStyle/>
        <a:p>
          <a:endParaRPr lang="en-US"/>
        </a:p>
      </dgm:t>
    </dgm:pt>
    <dgm:pt modelId="{B35102D5-C367-4E9C-BDE8-8007337A190B}" type="sibTrans" cxnId="{5EFC6C6C-7B4E-4743-A912-506465E574C9}">
      <dgm:prSet/>
      <dgm:spPr/>
      <dgm:t>
        <a:bodyPr/>
        <a:lstStyle/>
        <a:p>
          <a:endParaRPr lang="en-US"/>
        </a:p>
      </dgm:t>
    </dgm:pt>
    <dgm:pt modelId="{0C04C7ED-2107-4F4F-A070-26ACFD4EAC88}">
      <dgm:prSet phldrT="[Text]" custT="1"/>
      <dgm:spPr/>
      <dgm:t>
        <a:bodyPr/>
        <a:lstStyle/>
        <a:p>
          <a:r>
            <a:rPr lang="en-US" sz="2400" b="1" dirty="0" smtClean="0">
              <a:solidFill>
                <a:schemeClr val="tx1"/>
              </a:solidFill>
            </a:rPr>
            <a:t>200</a:t>
          </a:r>
          <a:endParaRPr lang="en-US" sz="2400" b="1" dirty="0">
            <a:solidFill>
              <a:schemeClr val="tx1"/>
            </a:solidFill>
          </a:endParaRPr>
        </a:p>
      </dgm:t>
    </dgm:pt>
    <dgm:pt modelId="{5E085EB2-3B43-43D8-9E1A-0E72F5393040}" type="parTrans" cxnId="{A54C87E4-5D00-4CBA-9D2F-80AF9A7CFB47}">
      <dgm:prSet/>
      <dgm:spPr/>
      <dgm:t>
        <a:bodyPr/>
        <a:lstStyle/>
        <a:p>
          <a:endParaRPr lang="en-US"/>
        </a:p>
      </dgm:t>
    </dgm:pt>
    <dgm:pt modelId="{D7D3D2B6-761E-4421-88DD-AD3FFC4DCEC5}" type="sibTrans" cxnId="{A54C87E4-5D00-4CBA-9D2F-80AF9A7CFB47}">
      <dgm:prSet/>
      <dgm:spPr/>
      <dgm:t>
        <a:bodyPr/>
        <a:lstStyle/>
        <a:p>
          <a:endParaRPr lang="en-US"/>
        </a:p>
      </dgm:t>
    </dgm:pt>
    <dgm:pt modelId="{D883E7A6-78DC-4DC3-BD6F-5A7B987718ED}">
      <dgm:prSet phldrT="[Text]" custT="1"/>
      <dgm:spPr/>
      <dgm:t>
        <a:bodyPr/>
        <a:lstStyle/>
        <a:p>
          <a:r>
            <a:rPr lang="en-US" sz="2400" b="1" dirty="0" smtClean="0">
              <a:solidFill>
                <a:schemeClr val="tx1"/>
              </a:solidFill>
            </a:rPr>
            <a:t>282</a:t>
          </a:r>
          <a:endParaRPr lang="en-US" sz="2400" b="1" dirty="0">
            <a:solidFill>
              <a:schemeClr val="tx1"/>
            </a:solidFill>
          </a:endParaRPr>
        </a:p>
      </dgm:t>
    </dgm:pt>
    <dgm:pt modelId="{F8A47FCB-AFA8-40B5-BC43-6E7E6B06158D}" type="parTrans" cxnId="{23E316C7-2AA8-493A-9A51-149018CC8328}">
      <dgm:prSet/>
      <dgm:spPr/>
      <dgm:t>
        <a:bodyPr/>
        <a:lstStyle/>
        <a:p>
          <a:endParaRPr lang="en-US"/>
        </a:p>
      </dgm:t>
    </dgm:pt>
    <dgm:pt modelId="{189DF9C6-7131-4B6B-8F87-6F5696F75708}" type="sibTrans" cxnId="{23E316C7-2AA8-493A-9A51-149018CC8328}">
      <dgm:prSet/>
      <dgm:spPr/>
      <dgm:t>
        <a:bodyPr/>
        <a:lstStyle/>
        <a:p>
          <a:endParaRPr lang="en-US"/>
        </a:p>
      </dgm:t>
    </dgm:pt>
    <dgm:pt modelId="{582BD751-FFD1-412E-A8A5-E6B2D50E904A}">
      <dgm:prSet phldrT="[Text]"/>
      <dgm:spPr/>
      <dgm:t>
        <a:bodyPr/>
        <a:lstStyle/>
        <a:p>
          <a:endParaRPr lang="en-US" sz="1700" b="1" dirty="0">
            <a:solidFill>
              <a:schemeClr val="tx1"/>
            </a:solidFill>
          </a:endParaRPr>
        </a:p>
      </dgm:t>
    </dgm:pt>
    <dgm:pt modelId="{8D4C8478-1769-4C5D-9EDB-57480858910A}" type="parTrans" cxnId="{D4FD1C2D-A94A-4FFC-B52A-9E67FB2B9C04}">
      <dgm:prSet/>
      <dgm:spPr/>
      <dgm:t>
        <a:bodyPr/>
        <a:lstStyle/>
        <a:p>
          <a:endParaRPr lang="en-US"/>
        </a:p>
      </dgm:t>
    </dgm:pt>
    <dgm:pt modelId="{3044E443-C1D1-40FB-BF48-BB37566F2B13}" type="sibTrans" cxnId="{D4FD1C2D-A94A-4FFC-B52A-9E67FB2B9C04}">
      <dgm:prSet/>
      <dgm:spPr/>
      <dgm:t>
        <a:bodyPr/>
        <a:lstStyle/>
        <a:p>
          <a:endParaRPr lang="en-US"/>
        </a:p>
      </dgm:t>
    </dgm:pt>
    <dgm:pt modelId="{98990A26-C67F-426A-863D-177880A1E199}">
      <dgm:prSet phldrT="[Text]" custT="1"/>
      <dgm:spPr/>
      <dgm:t>
        <a:bodyPr/>
        <a:lstStyle/>
        <a:p>
          <a:r>
            <a:rPr lang="en-US" sz="2400" b="1" dirty="0" smtClean="0">
              <a:solidFill>
                <a:schemeClr val="tx1"/>
              </a:solidFill>
            </a:rPr>
            <a:t>291-293</a:t>
          </a:r>
          <a:endParaRPr lang="en-US" sz="2400" b="1" dirty="0">
            <a:solidFill>
              <a:schemeClr val="tx1"/>
            </a:solidFill>
          </a:endParaRPr>
        </a:p>
      </dgm:t>
    </dgm:pt>
    <dgm:pt modelId="{5BEFA950-E47A-4462-BFD2-3B0C1B78C3EB}" type="parTrans" cxnId="{387107B5-CAEC-4FA4-9734-D515DAFA41E4}">
      <dgm:prSet/>
      <dgm:spPr/>
      <dgm:t>
        <a:bodyPr/>
        <a:lstStyle/>
        <a:p>
          <a:endParaRPr lang="en-US"/>
        </a:p>
      </dgm:t>
    </dgm:pt>
    <dgm:pt modelId="{86F99151-37CA-429F-B677-5981DFCEC9B0}" type="sibTrans" cxnId="{387107B5-CAEC-4FA4-9734-D515DAFA41E4}">
      <dgm:prSet/>
      <dgm:spPr/>
      <dgm:t>
        <a:bodyPr/>
        <a:lstStyle/>
        <a:p>
          <a:endParaRPr lang="en-US"/>
        </a:p>
      </dgm:t>
    </dgm:pt>
    <dgm:pt modelId="{36E8DBBF-68DB-4851-9915-BCB58519A22C}">
      <dgm:prSet phldrT="[Text]" custT="1"/>
      <dgm:spPr/>
      <dgm:t>
        <a:bodyPr/>
        <a:lstStyle/>
        <a:p>
          <a:r>
            <a:rPr lang="en-US" sz="2400" b="1" dirty="0" smtClean="0">
              <a:solidFill>
                <a:schemeClr val="tx1"/>
              </a:solidFill>
            </a:rPr>
            <a:t>18</a:t>
          </a:r>
          <a:endParaRPr lang="en-US" sz="2400" b="1" dirty="0">
            <a:solidFill>
              <a:schemeClr val="tx1"/>
            </a:solidFill>
          </a:endParaRPr>
        </a:p>
      </dgm:t>
    </dgm:pt>
    <dgm:pt modelId="{070EFFDB-EF2C-47B6-B2E0-5C33C507934A}" type="parTrans" cxnId="{239F24C2-45F8-4CC7-99D4-83BFAD5CAFFC}">
      <dgm:prSet/>
      <dgm:spPr/>
      <dgm:t>
        <a:bodyPr/>
        <a:lstStyle/>
        <a:p>
          <a:endParaRPr lang="en-US"/>
        </a:p>
      </dgm:t>
    </dgm:pt>
    <dgm:pt modelId="{9CF2756D-AA21-4256-AB3F-03CDE828ECC3}" type="sibTrans" cxnId="{239F24C2-45F8-4CC7-99D4-83BFAD5CAFFC}">
      <dgm:prSet/>
      <dgm:spPr/>
      <dgm:t>
        <a:bodyPr/>
        <a:lstStyle/>
        <a:p>
          <a:endParaRPr lang="en-US"/>
        </a:p>
      </dgm:t>
    </dgm:pt>
    <dgm:pt modelId="{5B1501FA-C140-4E38-AF9C-22C4608B10A2}">
      <dgm:prSet phldrT="[Text]" custT="1"/>
      <dgm:spPr/>
      <dgm:t>
        <a:bodyPr/>
        <a:lstStyle/>
        <a:p>
          <a:r>
            <a:rPr lang="en-US" sz="2400" b="1" dirty="0" smtClean="0">
              <a:solidFill>
                <a:schemeClr val="tx1"/>
              </a:solidFill>
            </a:rPr>
            <a:t>LABs at .85</a:t>
          </a:r>
          <a:endParaRPr lang="en-US" sz="2400" b="1" dirty="0">
            <a:solidFill>
              <a:schemeClr val="tx1"/>
            </a:solidFill>
          </a:endParaRPr>
        </a:p>
      </dgm:t>
    </dgm:pt>
    <dgm:pt modelId="{E19629EC-A539-4BDD-B5A3-B46F4C107183}" type="parTrans" cxnId="{6957EECA-B21F-458B-B68B-0C9E67833D50}">
      <dgm:prSet/>
      <dgm:spPr/>
      <dgm:t>
        <a:bodyPr/>
        <a:lstStyle/>
        <a:p>
          <a:endParaRPr lang="en-US"/>
        </a:p>
      </dgm:t>
    </dgm:pt>
    <dgm:pt modelId="{E31949D0-708F-490F-8AFF-90A3C359A563}" type="sibTrans" cxnId="{6957EECA-B21F-458B-B68B-0C9E67833D50}">
      <dgm:prSet/>
      <dgm:spPr/>
      <dgm:t>
        <a:bodyPr/>
        <a:lstStyle/>
        <a:p>
          <a:endParaRPr lang="en-US"/>
        </a:p>
      </dgm:t>
    </dgm:pt>
    <dgm:pt modelId="{E53CD02E-547B-4BE6-A76B-5495449B7091}">
      <dgm:prSet phldrT="[Text]" custT="1"/>
      <dgm:spPr/>
      <dgm:t>
        <a:bodyPr/>
        <a:lstStyle/>
        <a:p>
          <a:r>
            <a:rPr lang="en-US" sz="2400" b="1" dirty="0" smtClean="0">
              <a:solidFill>
                <a:schemeClr val="tx1"/>
              </a:solidFill>
            </a:rPr>
            <a:t>Class size onsite 30-40</a:t>
          </a:r>
          <a:endParaRPr lang="en-US" sz="2400" b="1" dirty="0">
            <a:solidFill>
              <a:schemeClr val="tx1"/>
            </a:solidFill>
          </a:endParaRPr>
        </a:p>
      </dgm:t>
    </dgm:pt>
    <dgm:pt modelId="{53AE75DE-C60B-44D9-B335-E3F890F0084B}" type="parTrans" cxnId="{467B26E4-39AC-4728-B9DB-8C8D24741C1E}">
      <dgm:prSet/>
      <dgm:spPr/>
      <dgm:t>
        <a:bodyPr/>
        <a:lstStyle/>
        <a:p>
          <a:endParaRPr lang="en-US"/>
        </a:p>
      </dgm:t>
    </dgm:pt>
    <dgm:pt modelId="{F8490010-7A73-4D60-BD18-5F6BBFB5C82B}" type="sibTrans" cxnId="{467B26E4-39AC-4728-B9DB-8C8D24741C1E}">
      <dgm:prSet/>
      <dgm:spPr/>
      <dgm:t>
        <a:bodyPr/>
        <a:lstStyle/>
        <a:p>
          <a:endParaRPr lang="en-US"/>
        </a:p>
      </dgm:t>
    </dgm:pt>
    <dgm:pt modelId="{393B3DC9-082C-48CA-822B-47734F4A43C0}">
      <dgm:prSet phldrT="[Text]"/>
      <dgm:spPr/>
      <dgm:t>
        <a:bodyPr/>
        <a:lstStyle/>
        <a:p>
          <a:endParaRPr lang="en-US" sz="1600" dirty="0"/>
        </a:p>
      </dgm:t>
    </dgm:pt>
    <dgm:pt modelId="{C7E01F7D-9D0B-4C92-96C6-D578DDC5EAD6}" type="parTrans" cxnId="{30D8B9FD-3F47-43F8-957C-FB4A93B89FAF}">
      <dgm:prSet/>
      <dgm:spPr/>
      <dgm:t>
        <a:bodyPr/>
        <a:lstStyle/>
        <a:p>
          <a:endParaRPr lang="en-US"/>
        </a:p>
      </dgm:t>
    </dgm:pt>
    <dgm:pt modelId="{750B2BDF-4806-4D31-B0F8-1892EABA89FA}" type="sibTrans" cxnId="{30D8B9FD-3F47-43F8-957C-FB4A93B89FAF}">
      <dgm:prSet/>
      <dgm:spPr/>
      <dgm:t>
        <a:bodyPr/>
        <a:lstStyle/>
        <a:p>
          <a:endParaRPr lang="en-US"/>
        </a:p>
      </dgm:t>
    </dgm:pt>
    <dgm:pt modelId="{CBB4EAFD-544B-4EEE-85EF-4BDF28318BF6}">
      <dgm:prSet phldrT="[Text]" custT="1"/>
      <dgm:spPr/>
      <dgm:t>
        <a:bodyPr/>
        <a:lstStyle/>
        <a:p>
          <a:r>
            <a:rPr lang="en-US" sz="2400" b="1" dirty="0" smtClean="0">
              <a:solidFill>
                <a:schemeClr val="tx1"/>
              </a:solidFill>
            </a:rPr>
            <a:t>Online 45-84</a:t>
          </a:r>
          <a:endParaRPr lang="en-US" sz="2400" b="1" dirty="0">
            <a:solidFill>
              <a:schemeClr val="tx1"/>
            </a:solidFill>
          </a:endParaRPr>
        </a:p>
      </dgm:t>
    </dgm:pt>
    <dgm:pt modelId="{B351445C-0DDF-4A5D-A56A-B058FA68C785}" type="parTrans" cxnId="{1ECF10E4-9DB8-4EC5-ADAB-0228E5D8DF4D}">
      <dgm:prSet/>
      <dgm:spPr/>
      <dgm:t>
        <a:bodyPr/>
        <a:lstStyle/>
        <a:p>
          <a:endParaRPr lang="en-US"/>
        </a:p>
      </dgm:t>
    </dgm:pt>
    <dgm:pt modelId="{20E0AAD3-2A6D-410C-A5FC-4AAA9B7C4766}" type="sibTrans" cxnId="{1ECF10E4-9DB8-4EC5-ADAB-0228E5D8DF4D}">
      <dgm:prSet/>
      <dgm:spPr/>
      <dgm:t>
        <a:bodyPr/>
        <a:lstStyle/>
        <a:p>
          <a:endParaRPr lang="en-US"/>
        </a:p>
      </dgm:t>
    </dgm:pt>
    <dgm:pt modelId="{8B9E0928-93A7-43CA-96B3-FBFB36F9D0C7}">
      <dgm:prSet phldrT="[Text]" custT="1"/>
      <dgm:spPr/>
      <dgm:t>
        <a:bodyPr/>
        <a:lstStyle/>
        <a:p>
          <a:r>
            <a:rPr lang="en-US" sz="2400" b="1" dirty="0" err="1" smtClean="0">
              <a:solidFill>
                <a:schemeClr val="tx1"/>
              </a:solidFill>
            </a:rPr>
            <a:t>Telecourse</a:t>
          </a:r>
          <a:r>
            <a:rPr lang="en-US" sz="2400" b="1" dirty="0" smtClean="0">
              <a:solidFill>
                <a:schemeClr val="tx1"/>
              </a:solidFill>
            </a:rPr>
            <a:t> 270</a:t>
          </a:r>
          <a:endParaRPr lang="en-US" sz="2400" b="1" dirty="0">
            <a:solidFill>
              <a:schemeClr val="tx1"/>
            </a:solidFill>
          </a:endParaRPr>
        </a:p>
      </dgm:t>
    </dgm:pt>
    <dgm:pt modelId="{92129446-90FF-4ED0-B9CE-D75CC53FE422}" type="parTrans" cxnId="{32157A8C-4F9E-420F-9D7A-57DD1A472B53}">
      <dgm:prSet/>
      <dgm:spPr/>
      <dgm:t>
        <a:bodyPr/>
        <a:lstStyle/>
        <a:p>
          <a:endParaRPr lang="en-US"/>
        </a:p>
      </dgm:t>
    </dgm:pt>
    <dgm:pt modelId="{D6A5224B-1C72-47DF-80E6-7EA7372A0F52}" type="sibTrans" cxnId="{32157A8C-4F9E-420F-9D7A-57DD1A472B53}">
      <dgm:prSet/>
      <dgm:spPr/>
      <dgm:t>
        <a:bodyPr/>
        <a:lstStyle/>
        <a:p>
          <a:endParaRPr lang="en-US"/>
        </a:p>
      </dgm:t>
    </dgm:pt>
    <dgm:pt modelId="{A614F5AF-FCE9-4BA3-9BF1-A6EFDCD09931}">
      <dgm:prSet phldrT="[Text]" custT="1"/>
      <dgm:spPr/>
      <dgm:t>
        <a:bodyPr/>
        <a:lstStyle/>
        <a:p>
          <a:r>
            <a:rPr lang="en-US" sz="2000" b="1" dirty="0" smtClean="0">
              <a:solidFill>
                <a:schemeClr val="tx1"/>
              </a:solidFill>
            </a:rPr>
            <a:t>BIO 100, 100 L, 100C (20)</a:t>
          </a:r>
          <a:endParaRPr lang="en-US" sz="2000" b="1" dirty="0">
            <a:solidFill>
              <a:schemeClr val="tx1"/>
            </a:solidFill>
          </a:endParaRPr>
        </a:p>
      </dgm:t>
    </dgm:pt>
    <dgm:pt modelId="{FA4CF4EA-C055-4E79-9D85-9341AE918222}" type="parTrans" cxnId="{53EBD0DF-8865-4261-ADFD-9939F26057A7}">
      <dgm:prSet/>
      <dgm:spPr/>
      <dgm:t>
        <a:bodyPr/>
        <a:lstStyle/>
        <a:p>
          <a:endParaRPr lang="en-US"/>
        </a:p>
      </dgm:t>
    </dgm:pt>
    <dgm:pt modelId="{7D9545E0-809D-4478-8CCF-9FC933B8DC4B}" type="sibTrans" cxnId="{53EBD0DF-8865-4261-ADFD-9939F26057A7}">
      <dgm:prSet/>
      <dgm:spPr/>
      <dgm:t>
        <a:bodyPr/>
        <a:lstStyle/>
        <a:p>
          <a:endParaRPr lang="en-US"/>
        </a:p>
      </dgm:t>
    </dgm:pt>
    <dgm:pt modelId="{D40D99F2-FDB0-4AA8-AC4F-B0DEA5296CEF}">
      <dgm:prSet phldrT="[Text]" custT="1"/>
      <dgm:spPr/>
      <dgm:t>
        <a:bodyPr/>
        <a:lstStyle/>
        <a:p>
          <a:r>
            <a:rPr lang="en-US" sz="2000" b="1" dirty="0" smtClean="0">
              <a:solidFill>
                <a:schemeClr val="tx1"/>
              </a:solidFill>
            </a:rPr>
            <a:t>BIO106/ECOl106</a:t>
          </a:r>
          <a:endParaRPr lang="en-US" sz="2000" b="1" dirty="0">
            <a:solidFill>
              <a:schemeClr val="tx1"/>
            </a:solidFill>
          </a:endParaRPr>
        </a:p>
      </dgm:t>
    </dgm:pt>
    <dgm:pt modelId="{4CF3BA55-051E-47B4-A9A4-BA07372C253F}" type="parTrans" cxnId="{E426B275-1986-4D73-AEA8-32368B4B861C}">
      <dgm:prSet/>
      <dgm:spPr/>
      <dgm:t>
        <a:bodyPr/>
        <a:lstStyle/>
        <a:p>
          <a:endParaRPr lang="en-US"/>
        </a:p>
      </dgm:t>
    </dgm:pt>
    <dgm:pt modelId="{E087471A-054D-4DA7-BAA4-4A9FDC6DAF06}" type="sibTrans" cxnId="{E426B275-1986-4D73-AEA8-32368B4B861C}">
      <dgm:prSet/>
      <dgm:spPr/>
      <dgm:t>
        <a:bodyPr/>
        <a:lstStyle/>
        <a:p>
          <a:endParaRPr lang="en-US"/>
        </a:p>
      </dgm:t>
    </dgm:pt>
    <dgm:pt modelId="{70F3A817-E937-4F51-B14B-EAF7D0D82D1C}">
      <dgm:prSet phldrT="[Text]" custT="1"/>
      <dgm:spPr/>
      <dgm:t>
        <a:bodyPr/>
        <a:lstStyle/>
        <a:p>
          <a:r>
            <a:rPr lang="en-US" sz="2000" b="1" dirty="0" smtClean="0">
              <a:solidFill>
                <a:schemeClr val="tx1"/>
              </a:solidFill>
            </a:rPr>
            <a:t>LAB MANUAL</a:t>
          </a:r>
          <a:endParaRPr lang="en-US" sz="2000" b="1" dirty="0">
            <a:solidFill>
              <a:schemeClr val="tx1"/>
            </a:solidFill>
          </a:endParaRPr>
        </a:p>
      </dgm:t>
    </dgm:pt>
    <dgm:pt modelId="{2D65D348-5C9F-498D-87A5-ABA53C2FC692}" type="parTrans" cxnId="{0F9638CE-7677-41F4-B0AF-42AE0FA803AD}">
      <dgm:prSet/>
      <dgm:spPr/>
      <dgm:t>
        <a:bodyPr/>
        <a:lstStyle/>
        <a:p>
          <a:endParaRPr lang="en-US"/>
        </a:p>
      </dgm:t>
    </dgm:pt>
    <dgm:pt modelId="{62C3095D-25F3-43A1-AB21-6074EF0EF07B}" type="sibTrans" cxnId="{0F9638CE-7677-41F4-B0AF-42AE0FA803AD}">
      <dgm:prSet/>
      <dgm:spPr/>
      <dgm:t>
        <a:bodyPr/>
        <a:lstStyle/>
        <a:p>
          <a:endParaRPr lang="en-US"/>
        </a:p>
      </dgm:t>
    </dgm:pt>
    <dgm:pt modelId="{CF9D9084-C373-4C32-88B7-12A90C04AAEF}">
      <dgm:prSet phldrT="[Text]" custT="1"/>
      <dgm:spPr/>
      <dgm:t>
        <a:bodyPr/>
        <a:lstStyle/>
        <a:p>
          <a:endParaRPr lang="en-US" sz="2000" b="1" dirty="0">
            <a:solidFill>
              <a:schemeClr val="tx1"/>
            </a:solidFill>
          </a:endParaRPr>
        </a:p>
      </dgm:t>
    </dgm:pt>
    <dgm:pt modelId="{C1BEE3F3-C12A-4B8F-987F-52E0F1F2DC0D}" type="parTrans" cxnId="{C29AB14D-3A6F-46E1-913E-E6CD424474FD}">
      <dgm:prSet/>
      <dgm:spPr/>
      <dgm:t>
        <a:bodyPr/>
        <a:lstStyle/>
        <a:p>
          <a:endParaRPr lang="en-US"/>
        </a:p>
      </dgm:t>
    </dgm:pt>
    <dgm:pt modelId="{8E167955-B9CE-4C3A-A620-EEC25CFBDF0F}" type="sibTrans" cxnId="{C29AB14D-3A6F-46E1-913E-E6CD424474FD}">
      <dgm:prSet/>
      <dgm:spPr/>
      <dgm:t>
        <a:bodyPr/>
        <a:lstStyle/>
        <a:p>
          <a:endParaRPr lang="en-US"/>
        </a:p>
      </dgm:t>
    </dgm:pt>
    <dgm:pt modelId="{8E58903D-2B71-4AE2-B551-D74D6F982372}">
      <dgm:prSet phldrT="[Text]" custT="1"/>
      <dgm:spPr/>
      <dgm:t>
        <a:bodyPr/>
        <a:lstStyle/>
        <a:p>
          <a:r>
            <a:rPr lang="en-US" sz="2000" b="1" dirty="0" smtClean="0">
              <a:solidFill>
                <a:schemeClr val="tx1"/>
              </a:solidFill>
            </a:rPr>
            <a:t>BIO 180</a:t>
          </a:r>
          <a:endParaRPr lang="en-US" sz="2000" b="1" dirty="0">
            <a:solidFill>
              <a:schemeClr val="tx1"/>
            </a:solidFill>
          </a:endParaRPr>
        </a:p>
      </dgm:t>
    </dgm:pt>
    <dgm:pt modelId="{BC267DCA-D9A0-48FA-9A0A-07934E4A96F9}" type="parTrans" cxnId="{9432FBA1-C119-4720-8473-E97C76889996}">
      <dgm:prSet/>
      <dgm:spPr/>
      <dgm:t>
        <a:bodyPr/>
        <a:lstStyle/>
        <a:p>
          <a:endParaRPr lang="en-US"/>
        </a:p>
      </dgm:t>
    </dgm:pt>
    <dgm:pt modelId="{EBCCFB03-521F-4429-814C-7FA500CA42E1}" type="sibTrans" cxnId="{9432FBA1-C119-4720-8473-E97C76889996}">
      <dgm:prSet/>
      <dgm:spPr/>
      <dgm:t>
        <a:bodyPr/>
        <a:lstStyle/>
        <a:p>
          <a:endParaRPr lang="en-US"/>
        </a:p>
      </dgm:t>
    </dgm:pt>
    <dgm:pt modelId="{F8AB3AA6-54D5-4ECB-8FA3-36F88C5CF5EA}">
      <dgm:prSet phldrT="[Text]" custT="1"/>
      <dgm:spPr/>
      <dgm:t>
        <a:bodyPr/>
        <a:lstStyle/>
        <a:p>
          <a:r>
            <a:rPr lang="en-US" sz="2000" b="1" dirty="0" smtClean="0">
              <a:solidFill>
                <a:schemeClr val="tx1"/>
              </a:solidFill>
            </a:rPr>
            <a:t>BIO 225</a:t>
          </a:r>
          <a:endParaRPr lang="en-US" sz="2000" b="1" dirty="0">
            <a:solidFill>
              <a:schemeClr val="tx1"/>
            </a:solidFill>
          </a:endParaRPr>
        </a:p>
      </dgm:t>
    </dgm:pt>
    <dgm:pt modelId="{0384F935-EC01-4347-B3AD-2B6B9E6C5942}" type="parTrans" cxnId="{9F1EAACF-5552-4E31-AC7E-8E77D7E95D5F}">
      <dgm:prSet/>
      <dgm:spPr/>
      <dgm:t>
        <a:bodyPr/>
        <a:lstStyle/>
        <a:p>
          <a:endParaRPr lang="en-US"/>
        </a:p>
      </dgm:t>
    </dgm:pt>
    <dgm:pt modelId="{B72117E2-B256-49DB-8423-220E8D7EB55F}" type="sibTrans" cxnId="{9F1EAACF-5552-4E31-AC7E-8E77D7E95D5F}">
      <dgm:prSet/>
      <dgm:spPr/>
      <dgm:t>
        <a:bodyPr/>
        <a:lstStyle/>
        <a:p>
          <a:endParaRPr lang="en-US"/>
        </a:p>
      </dgm:t>
    </dgm:pt>
    <dgm:pt modelId="{1EEF7BA2-77BD-40AA-BBF7-EA8DBF7C30A2}">
      <dgm:prSet phldrT="[Text]" custT="1"/>
      <dgm:spPr/>
      <dgm:t>
        <a:bodyPr/>
        <a:lstStyle/>
        <a:p>
          <a:r>
            <a:rPr lang="en-US" sz="2000" b="1" dirty="0" smtClean="0">
              <a:solidFill>
                <a:schemeClr val="tx1"/>
              </a:solidFill>
            </a:rPr>
            <a:t>BIO 210 (revision in progress)</a:t>
          </a:r>
          <a:endParaRPr lang="en-US" sz="2000" b="1" dirty="0">
            <a:solidFill>
              <a:schemeClr val="tx1"/>
            </a:solidFill>
          </a:endParaRPr>
        </a:p>
      </dgm:t>
    </dgm:pt>
    <dgm:pt modelId="{01CB7821-D6DE-4DF7-881C-E99B10BF99B4}" type="parTrans" cxnId="{751AA597-F6B7-46BF-8B28-7BB8B1E576E8}">
      <dgm:prSet/>
      <dgm:spPr/>
      <dgm:t>
        <a:bodyPr/>
        <a:lstStyle/>
        <a:p>
          <a:endParaRPr lang="en-US"/>
        </a:p>
      </dgm:t>
    </dgm:pt>
    <dgm:pt modelId="{4D1783CF-4BD5-4D6B-A55C-6BF29D218981}" type="sibTrans" cxnId="{751AA597-F6B7-46BF-8B28-7BB8B1E576E8}">
      <dgm:prSet/>
      <dgm:spPr/>
      <dgm:t>
        <a:bodyPr/>
        <a:lstStyle/>
        <a:p>
          <a:endParaRPr lang="en-US"/>
        </a:p>
      </dgm:t>
    </dgm:pt>
    <dgm:pt modelId="{91A5757B-7961-4961-BBAC-ED9FAEA9BD22}">
      <dgm:prSet phldrT="[Text]" custT="1"/>
      <dgm:spPr/>
      <dgm:t>
        <a:bodyPr/>
        <a:lstStyle/>
        <a:p>
          <a:r>
            <a:rPr lang="en-US" sz="2400" b="1" dirty="0" smtClean="0">
              <a:solidFill>
                <a:schemeClr val="tx1"/>
              </a:solidFill>
            </a:rPr>
            <a:t>NEW CLASSES</a:t>
          </a:r>
          <a:endParaRPr lang="en-US" sz="2400" b="1" dirty="0">
            <a:solidFill>
              <a:schemeClr val="tx1"/>
            </a:solidFill>
          </a:endParaRPr>
        </a:p>
      </dgm:t>
    </dgm:pt>
    <dgm:pt modelId="{58E4107F-8E35-4580-A6EE-6D3FBCDC90BA}" type="parTrans" cxnId="{FF353396-B627-4CE6-B3C1-D561797E29A5}">
      <dgm:prSet/>
      <dgm:spPr/>
      <dgm:t>
        <a:bodyPr/>
        <a:lstStyle/>
        <a:p>
          <a:endParaRPr lang="en-US"/>
        </a:p>
      </dgm:t>
    </dgm:pt>
    <dgm:pt modelId="{DB437C85-AD31-4F81-AA24-619922F1885D}" type="sibTrans" cxnId="{FF353396-B627-4CE6-B3C1-D561797E29A5}">
      <dgm:prSet/>
      <dgm:spPr/>
      <dgm:t>
        <a:bodyPr/>
        <a:lstStyle/>
        <a:p>
          <a:endParaRPr lang="en-US"/>
        </a:p>
      </dgm:t>
    </dgm:pt>
    <dgm:pt modelId="{D5EED62A-2018-4200-95BA-C0469F1234B3}">
      <dgm:prSet phldrT="[Text]"/>
      <dgm:spPr/>
      <dgm:t>
        <a:bodyPr/>
        <a:lstStyle/>
        <a:p>
          <a:endParaRPr lang="en-US" sz="1700" b="1" dirty="0">
            <a:solidFill>
              <a:schemeClr val="tx1"/>
            </a:solidFill>
          </a:endParaRPr>
        </a:p>
      </dgm:t>
    </dgm:pt>
    <dgm:pt modelId="{0EDCC23C-24A1-4214-BCC2-99119D7C6538}" type="parTrans" cxnId="{64BE5205-A934-4EF4-9B55-EDE87E822381}">
      <dgm:prSet/>
      <dgm:spPr/>
      <dgm:t>
        <a:bodyPr/>
        <a:lstStyle/>
        <a:p>
          <a:endParaRPr lang="en-US"/>
        </a:p>
      </dgm:t>
    </dgm:pt>
    <dgm:pt modelId="{F78CE0ED-BB1D-41CF-8EA1-49C9F19745E2}" type="sibTrans" cxnId="{64BE5205-A934-4EF4-9B55-EDE87E822381}">
      <dgm:prSet/>
      <dgm:spPr/>
      <dgm:t>
        <a:bodyPr/>
        <a:lstStyle/>
        <a:p>
          <a:endParaRPr lang="en-US"/>
        </a:p>
      </dgm:t>
    </dgm:pt>
    <dgm:pt modelId="{AEF773E0-4407-46B3-833C-D8C865AE6868}">
      <dgm:prSet phldrT="[Text]" custT="1"/>
      <dgm:spPr/>
      <dgm:t>
        <a:bodyPr/>
        <a:lstStyle/>
        <a:p>
          <a:r>
            <a:rPr lang="en-US" sz="2400" b="1" dirty="0" smtClean="0">
              <a:solidFill>
                <a:schemeClr val="tx1"/>
              </a:solidFill>
            </a:rPr>
            <a:t>PART TIME</a:t>
          </a:r>
          <a:endParaRPr lang="en-US" sz="2400" b="1" dirty="0">
            <a:solidFill>
              <a:schemeClr val="tx1"/>
            </a:solidFill>
          </a:endParaRPr>
        </a:p>
      </dgm:t>
    </dgm:pt>
    <dgm:pt modelId="{CA802374-0D9B-423A-B838-F109B8BCB552}" type="parTrans" cxnId="{F23B7E3C-7905-4AA2-8C81-85ABAF78A5ED}">
      <dgm:prSet/>
      <dgm:spPr/>
      <dgm:t>
        <a:bodyPr/>
        <a:lstStyle/>
        <a:p>
          <a:endParaRPr lang="en-US"/>
        </a:p>
      </dgm:t>
    </dgm:pt>
    <dgm:pt modelId="{7055FE49-B43B-4EE7-874E-0E1F926B3C0A}" type="sibTrans" cxnId="{F23B7E3C-7905-4AA2-8C81-85ABAF78A5ED}">
      <dgm:prSet/>
      <dgm:spPr/>
      <dgm:t>
        <a:bodyPr/>
        <a:lstStyle/>
        <a:p>
          <a:endParaRPr lang="en-US"/>
        </a:p>
      </dgm:t>
    </dgm:pt>
    <dgm:pt modelId="{75A1508F-A512-45DF-948C-F48A7826DA2B}">
      <dgm:prSet phldrT="[Text]"/>
      <dgm:spPr/>
      <dgm:t>
        <a:bodyPr/>
        <a:lstStyle/>
        <a:p>
          <a:endParaRPr lang="en-US" sz="1600" b="1" dirty="0">
            <a:solidFill>
              <a:schemeClr val="tx1"/>
            </a:solidFill>
          </a:endParaRPr>
        </a:p>
      </dgm:t>
    </dgm:pt>
    <dgm:pt modelId="{7DE51C9D-1138-4CEB-9193-B6BFCEE94179}" type="parTrans" cxnId="{2E296A2B-8EDE-49C9-B3C7-D0B74D90FD82}">
      <dgm:prSet/>
      <dgm:spPr/>
      <dgm:t>
        <a:bodyPr/>
        <a:lstStyle/>
        <a:p>
          <a:endParaRPr lang="en-US"/>
        </a:p>
      </dgm:t>
    </dgm:pt>
    <dgm:pt modelId="{63A39580-F9D2-4851-A2AD-1C679E97A4CE}" type="sibTrans" cxnId="{2E296A2B-8EDE-49C9-B3C7-D0B74D90FD82}">
      <dgm:prSet/>
      <dgm:spPr/>
      <dgm:t>
        <a:bodyPr/>
        <a:lstStyle/>
        <a:p>
          <a:endParaRPr lang="en-US"/>
        </a:p>
      </dgm:t>
    </dgm:pt>
    <dgm:pt modelId="{69B01BB5-8632-4AFC-A87B-AB8DD12E32B0}">
      <dgm:prSet phldrT="[Text]"/>
      <dgm:spPr/>
      <dgm:t>
        <a:bodyPr/>
        <a:lstStyle/>
        <a:p>
          <a:endParaRPr lang="en-US" sz="1600" b="1" dirty="0">
            <a:solidFill>
              <a:schemeClr val="tx1"/>
            </a:solidFill>
          </a:endParaRPr>
        </a:p>
      </dgm:t>
    </dgm:pt>
    <dgm:pt modelId="{EC925DD9-B2F8-4123-8C29-F99A4CDAE8D3}" type="parTrans" cxnId="{AD11F5ED-78FC-401E-A5C6-57115B32BDD8}">
      <dgm:prSet/>
      <dgm:spPr/>
      <dgm:t>
        <a:bodyPr/>
        <a:lstStyle/>
        <a:p>
          <a:endParaRPr lang="en-US"/>
        </a:p>
      </dgm:t>
    </dgm:pt>
    <dgm:pt modelId="{AA969BC4-20D9-49BB-B280-E718A9E6E212}" type="sibTrans" cxnId="{AD11F5ED-78FC-401E-A5C6-57115B32BDD8}">
      <dgm:prSet/>
      <dgm:spPr/>
      <dgm:t>
        <a:bodyPr/>
        <a:lstStyle/>
        <a:p>
          <a:endParaRPr lang="en-US"/>
        </a:p>
      </dgm:t>
    </dgm:pt>
    <dgm:pt modelId="{A2FCAD41-8FE8-474A-8DFC-14F25FBF1365}">
      <dgm:prSet phldrT="[Text]"/>
      <dgm:spPr/>
      <dgm:t>
        <a:bodyPr/>
        <a:lstStyle/>
        <a:p>
          <a:endParaRPr lang="en-US" sz="1700" b="1" dirty="0">
            <a:solidFill>
              <a:schemeClr val="tx1"/>
            </a:solidFill>
          </a:endParaRPr>
        </a:p>
      </dgm:t>
    </dgm:pt>
    <dgm:pt modelId="{2F357BC6-B619-427D-9456-B629077F7C35}" type="parTrans" cxnId="{B2CE776E-837E-4BE1-9B6A-C874C51ABEA6}">
      <dgm:prSet/>
      <dgm:spPr/>
      <dgm:t>
        <a:bodyPr/>
        <a:lstStyle/>
        <a:p>
          <a:endParaRPr lang="en-US"/>
        </a:p>
      </dgm:t>
    </dgm:pt>
    <dgm:pt modelId="{3EF0C83A-B862-4FEA-9832-A9A3961C3E00}" type="sibTrans" cxnId="{B2CE776E-837E-4BE1-9B6A-C874C51ABEA6}">
      <dgm:prSet/>
      <dgm:spPr/>
      <dgm:t>
        <a:bodyPr/>
        <a:lstStyle/>
        <a:p>
          <a:endParaRPr lang="en-US"/>
        </a:p>
      </dgm:t>
    </dgm:pt>
    <dgm:pt modelId="{DEA3EE1F-B22D-4694-9233-2D9E51B7F2C4}">
      <dgm:prSet phldrT="[Text]" custT="1"/>
      <dgm:spPr/>
      <dgm:t>
        <a:bodyPr/>
        <a:lstStyle/>
        <a:p>
          <a:r>
            <a:rPr lang="en-US" sz="2000" b="1" dirty="0" smtClean="0">
              <a:solidFill>
                <a:schemeClr val="tx1"/>
              </a:solidFill>
            </a:rPr>
            <a:t>OER</a:t>
          </a:r>
          <a:endParaRPr lang="en-US" sz="2000" b="1" dirty="0">
            <a:solidFill>
              <a:schemeClr val="tx1"/>
            </a:solidFill>
          </a:endParaRPr>
        </a:p>
      </dgm:t>
    </dgm:pt>
    <dgm:pt modelId="{50244C25-C99A-4CAF-A098-9B29F64536D3}" type="parTrans" cxnId="{3479094F-A825-4AA6-A8F4-C98B9EC29C2D}">
      <dgm:prSet/>
      <dgm:spPr/>
      <dgm:t>
        <a:bodyPr/>
        <a:lstStyle/>
        <a:p>
          <a:endParaRPr lang="en-US"/>
        </a:p>
      </dgm:t>
    </dgm:pt>
    <dgm:pt modelId="{1C9EB93D-F722-44A5-8257-6A6DD427AC08}" type="sibTrans" cxnId="{3479094F-A825-4AA6-A8F4-C98B9EC29C2D}">
      <dgm:prSet/>
      <dgm:spPr/>
      <dgm:t>
        <a:bodyPr/>
        <a:lstStyle/>
        <a:p>
          <a:endParaRPr lang="en-US"/>
        </a:p>
      </dgm:t>
    </dgm:pt>
    <dgm:pt modelId="{10AF81DA-85E1-489E-8A26-0B80011FF207}">
      <dgm:prSet phldrT="[Text]"/>
      <dgm:spPr/>
      <dgm:t>
        <a:bodyPr/>
        <a:lstStyle/>
        <a:p>
          <a:endParaRPr lang="en-US" sz="1800" dirty="0"/>
        </a:p>
      </dgm:t>
    </dgm:pt>
    <dgm:pt modelId="{CE029520-87DD-4D8F-9A6D-80C410F7811A}" type="parTrans" cxnId="{07AFDE10-73F9-4ABC-8307-008E0D38A9C5}">
      <dgm:prSet/>
      <dgm:spPr/>
      <dgm:t>
        <a:bodyPr/>
        <a:lstStyle/>
        <a:p>
          <a:endParaRPr lang="en-US"/>
        </a:p>
      </dgm:t>
    </dgm:pt>
    <dgm:pt modelId="{BE3448B7-4B9D-4482-AA70-FBB138AF545C}" type="sibTrans" cxnId="{07AFDE10-73F9-4ABC-8307-008E0D38A9C5}">
      <dgm:prSet/>
      <dgm:spPr/>
      <dgm:t>
        <a:bodyPr/>
        <a:lstStyle/>
        <a:p>
          <a:endParaRPr lang="en-US"/>
        </a:p>
      </dgm:t>
    </dgm:pt>
    <dgm:pt modelId="{F10EDC24-3884-4D9D-8DE6-D62C9F08CE4E}" type="pres">
      <dgm:prSet presAssocID="{6AE15F71-8D19-4704-AA2D-0E518233E4BD}" presName="linearFlow" presStyleCnt="0">
        <dgm:presLayoutVars>
          <dgm:dir/>
          <dgm:animLvl val="lvl"/>
          <dgm:resizeHandles/>
        </dgm:presLayoutVars>
      </dgm:prSet>
      <dgm:spPr/>
      <dgm:t>
        <a:bodyPr/>
        <a:lstStyle/>
        <a:p>
          <a:endParaRPr lang="en-US"/>
        </a:p>
      </dgm:t>
    </dgm:pt>
    <dgm:pt modelId="{62D3AC45-3BFD-4600-B0F4-DBEF39F54552}" type="pres">
      <dgm:prSet presAssocID="{81DA1FF1-2349-4887-8592-F1289724D55B}" presName="compositeNode" presStyleCnt="0">
        <dgm:presLayoutVars>
          <dgm:bulletEnabled val="1"/>
        </dgm:presLayoutVars>
      </dgm:prSet>
      <dgm:spPr/>
    </dgm:pt>
    <dgm:pt modelId="{6508977C-E8B4-4DCB-BCAA-BEFEACABA99A}" type="pres">
      <dgm:prSet presAssocID="{81DA1FF1-2349-4887-8592-F1289724D55B}" presName="image" presStyleLbl="fgImgPlace1" presStyleIdx="0" presStyleCnt="3" custScaleX="154721" custScaleY="155280" custLinFactY="0" custLinFactNeighborX="-41821" custLinFactNeighborY="-10000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a:solidFill>
            <a:schemeClr val="bg1"/>
          </a:solidFill>
        </a:ln>
      </dgm:spPr>
      <dgm:t>
        <a:bodyPr/>
        <a:lstStyle/>
        <a:p>
          <a:endParaRPr lang="en-US"/>
        </a:p>
      </dgm:t>
    </dgm:pt>
    <dgm:pt modelId="{C612D3AE-A5F9-4059-98EA-CBC1B790D8A0}" type="pres">
      <dgm:prSet presAssocID="{81DA1FF1-2349-4887-8592-F1289724D55B}" presName="childNode" presStyleLbl="node1" presStyleIdx="0" presStyleCnt="3" custScaleX="166359" custScaleY="124665" custLinFactNeighborX="-1803" custLinFactNeighborY="605">
        <dgm:presLayoutVars>
          <dgm:bulletEnabled val="1"/>
        </dgm:presLayoutVars>
      </dgm:prSet>
      <dgm:spPr/>
      <dgm:t>
        <a:bodyPr/>
        <a:lstStyle/>
        <a:p>
          <a:endParaRPr lang="en-US"/>
        </a:p>
      </dgm:t>
    </dgm:pt>
    <dgm:pt modelId="{4059F815-6840-423F-AC22-E5D06573CC0B}" type="pres">
      <dgm:prSet presAssocID="{81DA1FF1-2349-4887-8592-F1289724D55B}" presName="parentNode" presStyleLbl="revTx" presStyleIdx="0" presStyleCnt="3">
        <dgm:presLayoutVars>
          <dgm:chMax val="0"/>
          <dgm:bulletEnabled val="1"/>
        </dgm:presLayoutVars>
      </dgm:prSet>
      <dgm:spPr/>
      <dgm:t>
        <a:bodyPr/>
        <a:lstStyle/>
        <a:p>
          <a:endParaRPr lang="en-US"/>
        </a:p>
      </dgm:t>
    </dgm:pt>
    <dgm:pt modelId="{EAF33E2A-9497-45B7-84C9-185FDDF1AE89}" type="pres">
      <dgm:prSet presAssocID="{DDCFA752-68E9-473F-9C5B-4D75D9DDE0D3}" presName="sibTrans" presStyleCnt="0"/>
      <dgm:spPr/>
    </dgm:pt>
    <dgm:pt modelId="{BFBE4294-7B8C-443D-A1BA-BA03004F475F}" type="pres">
      <dgm:prSet presAssocID="{FC77F772-E0D8-4209-936A-343F347F8938}" presName="compositeNode" presStyleCnt="0">
        <dgm:presLayoutVars>
          <dgm:bulletEnabled val="1"/>
        </dgm:presLayoutVars>
      </dgm:prSet>
      <dgm:spPr/>
    </dgm:pt>
    <dgm:pt modelId="{13DA8D66-4A71-4303-AC92-5C29F8862AE9}" type="pres">
      <dgm:prSet presAssocID="{FC77F772-E0D8-4209-936A-343F347F8938}" presName="image" presStyleLbl="fgImgPlace1" presStyleIdx="1" presStyleCnt="3" custScaleX="173791" custScaleY="148397" custLinFactNeighborX="-81937" custLinFactNeighborY="-25701"/>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E9F74429-85DE-4B9D-9D04-904FAA1C16AC}" type="pres">
      <dgm:prSet presAssocID="{FC77F772-E0D8-4209-936A-343F347F8938}" presName="childNode" presStyleLbl="node1" presStyleIdx="1" presStyleCnt="3" custScaleX="167367" custScaleY="128205">
        <dgm:presLayoutVars>
          <dgm:bulletEnabled val="1"/>
        </dgm:presLayoutVars>
      </dgm:prSet>
      <dgm:spPr/>
      <dgm:t>
        <a:bodyPr/>
        <a:lstStyle/>
        <a:p>
          <a:endParaRPr lang="en-US"/>
        </a:p>
      </dgm:t>
    </dgm:pt>
    <dgm:pt modelId="{B1532159-CCD9-45C4-ABB4-44569EB3F914}" type="pres">
      <dgm:prSet presAssocID="{FC77F772-E0D8-4209-936A-343F347F8938}" presName="parentNode" presStyleLbl="revTx" presStyleIdx="1" presStyleCnt="3">
        <dgm:presLayoutVars>
          <dgm:chMax val="0"/>
          <dgm:bulletEnabled val="1"/>
        </dgm:presLayoutVars>
      </dgm:prSet>
      <dgm:spPr/>
      <dgm:t>
        <a:bodyPr/>
        <a:lstStyle/>
        <a:p>
          <a:endParaRPr lang="en-US"/>
        </a:p>
      </dgm:t>
    </dgm:pt>
    <dgm:pt modelId="{19DF3F32-C6B9-4766-984A-169266C6A130}" type="pres">
      <dgm:prSet presAssocID="{F5B55EE3-2406-4181-86C7-4150EC543C92}" presName="sibTrans" presStyleCnt="0"/>
      <dgm:spPr/>
    </dgm:pt>
    <dgm:pt modelId="{884F7B93-1778-4921-B44E-728A732DDF0E}" type="pres">
      <dgm:prSet presAssocID="{03C02EE5-DC57-4175-A023-F6DF657D9908}" presName="compositeNode" presStyleCnt="0">
        <dgm:presLayoutVars>
          <dgm:bulletEnabled val="1"/>
        </dgm:presLayoutVars>
      </dgm:prSet>
      <dgm:spPr/>
    </dgm:pt>
    <dgm:pt modelId="{09C62859-507F-4C25-B771-D0FE8C1F8477}" type="pres">
      <dgm:prSet presAssocID="{03C02EE5-DC57-4175-A023-F6DF657D9908}" presName="image" presStyleLbl="fgImgPlace1" presStyleIdx="2" presStyleCnt="3" custScaleX="154244" custScaleY="14004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0FAF81B3-4EC3-414A-A1E4-4F3253702767}" type="pres">
      <dgm:prSet presAssocID="{03C02EE5-DC57-4175-A023-F6DF657D9908}" presName="childNode" presStyleLbl="node1" presStyleIdx="2" presStyleCnt="3" custScaleX="136370" custScaleY="128205">
        <dgm:presLayoutVars>
          <dgm:bulletEnabled val="1"/>
        </dgm:presLayoutVars>
      </dgm:prSet>
      <dgm:spPr/>
      <dgm:t>
        <a:bodyPr/>
        <a:lstStyle/>
        <a:p>
          <a:endParaRPr lang="en-US"/>
        </a:p>
      </dgm:t>
    </dgm:pt>
    <dgm:pt modelId="{DCEB4586-3098-4B03-B4DB-702E3F790B95}" type="pres">
      <dgm:prSet presAssocID="{03C02EE5-DC57-4175-A023-F6DF657D9908}" presName="parentNode" presStyleLbl="revTx" presStyleIdx="2" presStyleCnt="3">
        <dgm:presLayoutVars>
          <dgm:chMax val="0"/>
          <dgm:bulletEnabled val="1"/>
        </dgm:presLayoutVars>
      </dgm:prSet>
      <dgm:spPr/>
      <dgm:t>
        <a:bodyPr/>
        <a:lstStyle/>
        <a:p>
          <a:endParaRPr lang="en-US"/>
        </a:p>
      </dgm:t>
    </dgm:pt>
  </dgm:ptLst>
  <dgm:cxnLst>
    <dgm:cxn modelId="{DA9E4D93-6ABD-43D6-9E60-3EA37E8AF0D1}" type="presOf" srcId="{0C04C7ED-2107-4F4F-A070-26ACFD4EAC88}" destId="{C612D3AE-A5F9-4059-98EA-CBC1B790D8A0}" srcOrd="0" destOrd="8" presId="urn:microsoft.com/office/officeart/2005/8/layout/hList2"/>
    <dgm:cxn modelId="{FF353396-B627-4CE6-B3C1-D561797E29A5}" srcId="{81DA1FF1-2349-4887-8592-F1289724D55B}" destId="{91A5757B-7961-4961-BBAC-ED9FAEA9BD22}" srcOrd="2" destOrd="0" parTransId="{58E4107F-8E35-4580-A6EE-6D3FBCDC90BA}" sibTransId="{DB437C85-AD31-4F81-AA24-619922F1885D}"/>
    <dgm:cxn modelId="{B2CE776E-837E-4BE1-9B6A-C874C51ABEA6}" srcId="{81DA1FF1-2349-4887-8592-F1289724D55B}" destId="{A2FCAD41-8FE8-474A-8DFC-14F25FBF1365}" srcOrd="0" destOrd="0" parTransId="{2F357BC6-B619-427D-9456-B629077F7C35}" sibTransId="{3EF0C83A-B862-4FEA-9832-A9A3961C3E00}"/>
    <dgm:cxn modelId="{73F1C01E-BC5C-4C48-A934-B5A177C44F0D}" type="presOf" srcId="{10AF81DA-85E1-489E-8A26-0B80011FF207}" destId="{0FAF81B3-4EC3-414A-A1E4-4F3253702767}" srcOrd="0" destOrd="1" presId="urn:microsoft.com/office/officeart/2005/8/layout/hList2"/>
    <dgm:cxn modelId="{53EBD0DF-8865-4261-ADFD-9939F26057A7}" srcId="{03C02EE5-DC57-4175-A023-F6DF657D9908}" destId="{A614F5AF-FCE9-4BA3-9BF1-A6EFDCD09931}" srcOrd="3" destOrd="0" parTransId="{FA4CF4EA-C055-4E79-9D85-9341AE918222}" sibTransId="{7D9545E0-809D-4478-8CCF-9FC933B8DC4B}"/>
    <dgm:cxn modelId="{A49DD049-6B82-4008-BE8A-4944F18EAF04}" type="presOf" srcId="{CBB4EAFD-544B-4EEE-85EF-4BDF28318BF6}" destId="{E9F74429-85DE-4B9D-9D04-904FAA1C16AC}" srcOrd="0" destOrd="7" presId="urn:microsoft.com/office/officeart/2005/8/layout/hList2"/>
    <dgm:cxn modelId="{71E64FC7-C1F9-41A1-A360-569D75D32212}" type="presOf" srcId="{75A1508F-A512-45DF-948C-F48A7826DA2B}" destId="{E9F74429-85DE-4B9D-9D04-904FAA1C16AC}" srcOrd="0" destOrd="2" presId="urn:microsoft.com/office/officeart/2005/8/layout/hList2"/>
    <dgm:cxn modelId="{A5310969-3575-41DF-8F00-302FA8305A6B}" type="presOf" srcId="{67211067-FA9D-41AB-9E76-7366CBD54C95}" destId="{E9F74429-85DE-4B9D-9D04-904FAA1C16AC}" srcOrd="0" destOrd="0" presId="urn:microsoft.com/office/officeart/2005/8/layout/hList2"/>
    <dgm:cxn modelId="{A502A329-C718-489E-B8BC-B259FF61C920}" type="presOf" srcId="{91A5757B-7961-4961-BBAC-ED9FAEA9BD22}" destId="{C612D3AE-A5F9-4059-98EA-CBC1B790D8A0}" srcOrd="0" destOrd="2" presId="urn:microsoft.com/office/officeart/2005/8/layout/hList2"/>
    <dgm:cxn modelId="{E426B275-1986-4D73-AEA8-32368B4B861C}" srcId="{03C02EE5-DC57-4175-A023-F6DF657D9908}" destId="{D40D99F2-FDB0-4AA8-AC4F-B0DEA5296CEF}" srcOrd="4" destOrd="0" parTransId="{4CF3BA55-051E-47B4-A9A4-BA07372C253F}" sibTransId="{E087471A-054D-4DA7-BAA4-4A9FDC6DAF06}"/>
    <dgm:cxn modelId="{9432FBA1-C119-4720-8473-E97C76889996}" srcId="{03C02EE5-DC57-4175-A023-F6DF657D9908}" destId="{8E58903D-2B71-4AE2-B551-D74D6F982372}" srcOrd="8" destOrd="0" parTransId="{BC267DCA-D9A0-48FA-9A0A-07934E4A96F9}" sibTransId="{EBCCFB03-521F-4429-814C-7FA500CA42E1}"/>
    <dgm:cxn modelId="{23E316C7-2AA8-493A-9A51-149018CC8328}" srcId="{81DA1FF1-2349-4887-8592-F1289724D55B}" destId="{D883E7A6-78DC-4DC3-BD6F-5A7B987718ED}" srcOrd="9" destOrd="0" parTransId="{F8A47FCB-AFA8-40B5-BC43-6E7E6B06158D}" sibTransId="{189DF9C6-7131-4B6B-8F87-6F5696F75708}"/>
    <dgm:cxn modelId="{F23B7E3C-7905-4AA2-8C81-85ABAF78A5ED}" srcId="{FC77F772-E0D8-4209-936A-343F347F8938}" destId="{AEF773E0-4407-46B3-833C-D8C865AE6868}" srcOrd="3" destOrd="0" parTransId="{CA802374-0D9B-423A-B838-F109B8BCB552}" sibTransId="{7055FE49-B43B-4EE7-874E-0E1F926B3C0A}"/>
    <dgm:cxn modelId="{07AFDE10-73F9-4ABC-8307-008E0D38A9C5}" srcId="{03C02EE5-DC57-4175-A023-F6DF657D9908}" destId="{10AF81DA-85E1-489E-8A26-0B80011FF207}" srcOrd="1" destOrd="0" parTransId="{CE029520-87DD-4D8F-9A6D-80C410F7811A}" sibTransId="{BE3448B7-4B9D-4482-AA70-FBB138AF545C}"/>
    <dgm:cxn modelId="{539DB5BB-CE44-432A-97D6-B066DC743F05}" srcId="{81DA1FF1-2349-4887-8592-F1289724D55B}" destId="{C884810A-8F84-4CBB-BF65-694D8515514A}" srcOrd="3" destOrd="0" parTransId="{D409EB98-2B49-4648-9D05-2B881DEEA9AD}" sibTransId="{7593101D-DECC-49C5-A8CD-C231C5B4C2A9}"/>
    <dgm:cxn modelId="{3D7005BC-606C-4B8D-B76A-1F51FA1E940E}" srcId="{81DA1FF1-2349-4887-8592-F1289724D55B}" destId="{5F765307-55A7-49B3-9052-AA00FA535D37}" srcOrd="4" destOrd="0" parTransId="{CC1890E3-E933-4988-AC04-930A92D55D48}" sibTransId="{148DD3B6-FD16-4AEE-BC46-2CB4F6FE3113}"/>
    <dgm:cxn modelId="{36974E04-F795-4CB0-951A-37C236E1D401}" type="presOf" srcId="{36E8DBBF-68DB-4851-9915-BCB58519A22C}" destId="{E9F74429-85DE-4B9D-9D04-904FAA1C16AC}" srcOrd="0" destOrd="4" presId="urn:microsoft.com/office/officeart/2005/8/layout/hList2"/>
    <dgm:cxn modelId="{650D506B-E929-41BF-96C9-480E8849EAC6}" type="presOf" srcId="{8E58903D-2B71-4AE2-B551-D74D6F982372}" destId="{0FAF81B3-4EC3-414A-A1E4-4F3253702767}" srcOrd="0" destOrd="8" presId="urn:microsoft.com/office/officeart/2005/8/layout/hList2"/>
    <dgm:cxn modelId="{1AB94EDD-1C52-4956-81FF-E85B2D4D55A6}" srcId="{FC77F772-E0D8-4209-936A-343F347F8938}" destId="{67211067-FA9D-41AB-9E76-7366CBD54C95}" srcOrd="0" destOrd="0" parTransId="{93E49A70-AB92-4557-8055-E34F60CF46D3}" sibTransId="{CA67295A-51FA-4782-94E1-D0B4819D8B59}"/>
    <dgm:cxn modelId="{1B4FE925-7D33-4E5B-94D7-2D343D7D9AEC}" type="presOf" srcId="{AEF773E0-4407-46B3-833C-D8C865AE6868}" destId="{E9F74429-85DE-4B9D-9D04-904FAA1C16AC}" srcOrd="0" destOrd="3" presId="urn:microsoft.com/office/officeart/2005/8/layout/hList2"/>
    <dgm:cxn modelId="{35FD68BA-5ED3-449A-8337-8F74CF9E7CCD}" srcId="{03C02EE5-DC57-4175-A023-F6DF657D9908}" destId="{FDDF9AF5-F62F-48E3-B44A-3A6F34EEC953}" srcOrd="0" destOrd="0" parTransId="{2244EBE1-C3B0-455C-89E1-DB4D32FC3C81}" sibTransId="{04BD4C12-D87E-4B23-8859-B61E726F5ACD}"/>
    <dgm:cxn modelId="{3B6D3D0F-8ABD-4EEB-8CF8-478FC82D5BF7}" srcId="{6AE15F71-8D19-4704-AA2D-0E518233E4BD}" destId="{81DA1FF1-2349-4887-8592-F1289724D55B}" srcOrd="0" destOrd="0" parTransId="{33F5DBC2-60FD-437D-96F0-6ACF43E2E498}" sibTransId="{DDCFA752-68E9-473F-9C5B-4D75D9DDE0D3}"/>
    <dgm:cxn modelId="{1ECF10E4-9DB8-4EC5-ADAB-0228E5D8DF4D}" srcId="{FC77F772-E0D8-4209-936A-343F347F8938}" destId="{CBB4EAFD-544B-4EEE-85EF-4BDF28318BF6}" srcOrd="7" destOrd="0" parTransId="{B351445C-0DDF-4A5D-A56A-B058FA68C785}" sibTransId="{20E0AAD3-2A6D-410C-A5FC-4AAA9B7C4766}"/>
    <dgm:cxn modelId="{B8C7CE79-2DCF-422C-AFE1-38E15B4F37E1}" type="presOf" srcId="{81DA1FF1-2349-4887-8592-F1289724D55B}" destId="{4059F815-6840-423F-AC22-E5D06573CC0B}" srcOrd="0" destOrd="0" presId="urn:microsoft.com/office/officeart/2005/8/layout/hList2"/>
    <dgm:cxn modelId="{387107B5-CAEC-4FA4-9734-D515DAFA41E4}" srcId="{81DA1FF1-2349-4887-8592-F1289724D55B}" destId="{98990A26-C67F-426A-863D-177880A1E199}" srcOrd="10" destOrd="0" parTransId="{5BEFA950-E47A-4462-BFD2-3B0C1B78C3EB}" sibTransId="{86F99151-37CA-429F-B677-5981DFCEC9B0}"/>
    <dgm:cxn modelId="{F9657A6D-1DD9-4342-98F5-506367E41425}" type="presOf" srcId="{8B9E0928-93A7-43CA-96B3-FBFB36F9D0C7}" destId="{E9F74429-85DE-4B9D-9D04-904FAA1C16AC}" srcOrd="0" destOrd="8" presId="urn:microsoft.com/office/officeart/2005/8/layout/hList2"/>
    <dgm:cxn modelId="{D4871023-646B-4578-AD20-B8B457E9C00A}" type="presOf" srcId="{66384005-AA89-4E4A-B33E-A883BFD19A07}" destId="{C612D3AE-A5F9-4059-98EA-CBC1B790D8A0}" srcOrd="0" destOrd="7" presId="urn:microsoft.com/office/officeart/2005/8/layout/hList2"/>
    <dgm:cxn modelId="{451C905F-9678-4EE8-B962-DF012F4F5EA0}" srcId="{6AE15F71-8D19-4704-AA2D-0E518233E4BD}" destId="{FC77F772-E0D8-4209-936A-343F347F8938}" srcOrd="1" destOrd="0" parTransId="{CD1990FB-D96B-4FB8-A2A7-22DF8C00A823}" sibTransId="{F5B55EE3-2406-4181-86C7-4150EC543C92}"/>
    <dgm:cxn modelId="{F2ED8CBF-5904-4AFA-B7D1-D3467BB849BB}" type="presOf" srcId="{6AE15F71-8D19-4704-AA2D-0E518233E4BD}" destId="{F10EDC24-3884-4D9D-8DE6-D62C9F08CE4E}" srcOrd="0" destOrd="0" presId="urn:microsoft.com/office/officeart/2005/8/layout/hList2"/>
    <dgm:cxn modelId="{3479094F-A825-4AA6-A8F4-C98B9EC29C2D}" srcId="{03C02EE5-DC57-4175-A023-F6DF657D9908}" destId="{DEA3EE1F-B22D-4694-9233-2D9E51B7F2C4}" srcOrd="2" destOrd="0" parTransId="{50244C25-C99A-4CAF-A098-9B29F64536D3}" sibTransId="{1C9EB93D-F722-44A5-8257-6A6DD427AC08}"/>
    <dgm:cxn modelId="{51DB810C-6831-405F-B95E-5BCB7C612625}" type="presOf" srcId="{582BD751-FFD1-412E-A8A5-E6B2D50E904A}" destId="{C612D3AE-A5F9-4059-98EA-CBC1B790D8A0}" srcOrd="0" destOrd="11" presId="urn:microsoft.com/office/officeart/2005/8/layout/hList2"/>
    <dgm:cxn modelId="{0889AD4C-8AB2-443D-9B83-61C342D64972}" type="presOf" srcId="{1EEF7BA2-77BD-40AA-BBF7-EA8DBF7C30A2}" destId="{0FAF81B3-4EC3-414A-A1E4-4F3253702767}" srcOrd="0" destOrd="10" presId="urn:microsoft.com/office/officeart/2005/8/layout/hList2"/>
    <dgm:cxn modelId="{1E9ADB91-D9A6-4A41-BD36-060F3E56FFBE}" type="presOf" srcId="{FC77F772-E0D8-4209-936A-343F347F8938}" destId="{B1532159-CCD9-45C4-ABB4-44569EB3F914}" srcOrd="0" destOrd="0" presId="urn:microsoft.com/office/officeart/2005/8/layout/hList2"/>
    <dgm:cxn modelId="{71A7AC91-4725-46BC-9F6F-4F9D30D5B7B5}" srcId="{81DA1FF1-2349-4887-8592-F1289724D55B}" destId="{3BD93D9F-C01D-495D-9DAE-F65E617554CC}" srcOrd="5" destOrd="0" parTransId="{7F39AD02-2B31-448C-90E8-B81BF5B4C58F}" sibTransId="{28B13C25-D4D7-4F9B-8389-412915E2E3EE}"/>
    <dgm:cxn modelId="{5EFC6C6C-7B4E-4743-A912-506465E574C9}" srcId="{81DA1FF1-2349-4887-8592-F1289724D55B}" destId="{66384005-AA89-4E4A-B33E-A883BFD19A07}" srcOrd="7" destOrd="0" parTransId="{1774835C-F29B-4AB3-A208-0607FBE6A366}" sibTransId="{B35102D5-C367-4E9C-BDE8-8007337A190B}"/>
    <dgm:cxn modelId="{89BA4BFD-F4F9-4100-9623-72489627204C}" type="presOf" srcId="{69B01BB5-8632-4AFC-A87B-AB8DD12E32B0}" destId="{E9F74429-85DE-4B9D-9D04-904FAA1C16AC}" srcOrd="0" destOrd="1" presId="urn:microsoft.com/office/officeart/2005/8/layout/hList2"/>
    <dgm:cxn modelId="{D4FD1C2D-A94A-4FFC-B52A-9E67FB2B9C04}" srcId="{81DA1FF1-2349-4887-8592-F1289724D55B}" destId="{582BD751-FFD1-412E-A8A5-E6B2D50E904A}" srcOrd="11" destOrd="0" parTransId="{8D4C8478-1769-4C5D-9EDB-57480858910A}" sibTransId="{3044E443-C1D1-40FB-BF48-BB37566F2B13}"/>
    <dgm:cxn modelId="{44E15CE4-B0A7-4553-93F9-83E26B959005}" type="presOf" srcId="{72A71045-8404-46EF-B2F1-62CF165266DC}" destId="{0FAF81B3-4EC3-414A-A1E4-4F3253702767}" srcOrd="0" destOrd="5" presId="urn:microsoft.com/office/officeart/2005/8/layout/hList2"/>
    <dgm:cxn modelId="{467B26E4-39AC-4728-B9DB-8C8D24741C1E}" srcId="{FC77F772-E0D8-4209-936A-343F347F8938}" destId="{E53CD02E-547B-4BE6-A76B-5495449B7091}" srcOrd="6" destOrd="0" parTransId="{53AE75DE-C60B-44D9-B335-E3F890F0084B}" sibTransId="{F8490010-7A73-4D60-BD18-5F6BBFB5C82B}"/>
    <dgm:cxn modelId="{239F24C2-45F8-4CC7-99D4-83BFAD5CAFFC}" srcId="{FC77F772-E0D8-4209-936A-343F347F8938}" destId="{36E8DBBF-68DB-4851-9915-BCB58519A22C}" srcOrd="4" destOrd="0" parTransId="{070EFFDB-EF2C-47B6-B2E0-5C33C507934A}" sibTransId="{9CF2756D-AA21-4256-AB3F-03CDE828ECC3}"/>
    <dgm:cxn modelId="{9F1EAACF-5552-4E31-AC7E-8E77D7E95D5F}" srcId="{03C02EE5-DC57-4175-A023-F6DF657D9908}" destId="{F8AB3AA6-54D5-4ECB-8FA3-36F88C5CF5EA}" srcOrd="9" destOrd="0" parTransId="{0384F935-EC01-4347-B3AD-2B6B9E6C5942}" sibTransId="{B72117E2-B256-49DB-8423-220E8D7EB55F}"/>
    <dgm:cxn modelId="{AE41C078-79B1-4D71-A6BF-FCC9CA556308}" type="presOf" srcId="{5B1501FA-C140-4E38-AF9C-22C4608B10A2}" destId="{E9F74429-85DE-4B9D-9D04-904FAA1C16AC}" srcOrd="0" destOrd="5" presId="urn:microsoft.com/office/officeart/2005/8/layout/hList2"/>
    <dgm:cxn modelId="{51F028D4-3366-45E4-8EAC-C61E74FA0219}" type="presOf" srcId="{E5300812-517C-40D8-A28A-5D17B228F95F}" destId="{C612D3AE-A5F9-4059-98EA-CBC1B790D8A0}" srcOrd="0" destOrd="6" presId="urn:microsoft.com/office/officeart/2005/8/layout/hList2"/>
    <dgm:cxn modelId="{9099E36A-536D-4DD3-9398-94DE443488B0}" type="presOf" srcId="{FDDF9AF5-F62F-48E3-B44A-3A6F34EEC953}" destId="{0FAF81B3-4EC3-414A-A1E4-4F3253702767}" srcOrd="0" destOrd="0" presId="urn:microsoft.com/office/officeart/2005/8/layout/hList2"/>
    <dgm:cxn modelId="{F5C8A8BF-BBD1-4980-AEA6-B60436EDECFB}" type="presOf" srcId="{A2FCAD41-8FE8-474A-8DFC-14F25FBF1365}" destId="{C612D3AE-A5F9-4059-98EA-CBC1B790D8A0}" srcOrd="0" destOrd="0" presId="urn:microsoft.com/office/officeart/2005/8/layout/hList2"/>
    <dgm:cxn modelId="{58B23C2F-7262-45CD-BCB5-145B2233F8A4}" type="presOf" srcId="{393B3DC9-082C-48CA-822B-47734F4A43C0}" destId="{E9F74429-85DE-4B9D-9D04-904FAA1C16AC}" srcOrd="0" destOrd="9" presId="urn:microsoft.com/office/officeart/2005/8/layout/hList2"/>
    <dgm:cxn modelId="{64BE5205-A934-4EF4-9B55-EDE87E822381}" srcId="{81DA1FF1-2349-4887-8592-F1289724D55B}" destId="{D5EED62A-2018-4200-95BA-C0469F1234B3}" srcOrd="1" destOrd="0" parTransId="{0EDCC23C-24A1-4214-BCC2-99119D7C6538}" sibTransId="{F78CE0ED-BB1D-41CF-8EA1-49C9F19745E2}"/>
    <dgm:cxn modelId="{F8836CB1-9FC0-411D-9F0E-CDA5EAF2683A}" type="presOf" srcId="{70F3A817-E937-4F51-B14B-EAF7D0D82D1C}" destId="{0FAF81B3-4EC3-414A-A1E4-4F3253702767}" srcOrd="0" destOrd="7" presId="urn:microsoft.com/office/officeart/2005/8/layout/hList2"/>
    <dgm:cxn modelId="{30D8B9FD-3F47-43F8-957C-FB4A93B89FAF}" srcId="{FC77F772-E0D8-4209-936A-343F347F8938}" destId="{393B3DC9-082C-48CA-822B-47734F4A43C0}" srcOrd="9" destOrd="0" parTransId="{C7E01F7D-9D0B-4C92-96C6-D578DDC5EAD6}" sibTransId="{750B2BDF-4806-4D31-B0F8-1892EABA89FA}"/>
    <dgm:cxn modelId="{9E6ED25A-FC4B-4055-BCE9-80C05971A444}" type="presOf" srcId="{D883E7A6-78DC-4DC3-BD6F-5A7B987718ED}" destId="{C612D3AE-A5F9-4059-98EA-CBC1B790D8A0}" srcOrd="0" destOrd="9" presId="urn:microsoft.com/office/officeart/2005/8/layout/hList2"/>
    <dgm:cxn modelId="{D24C3D9E-CA28-4046-9952-56D4A2633C43}" type="presOf" srcId="{03C02EE5-DC57-4175-A023-F6DF657D9908}" destId="{DCEB4586-3098-4B03-B4DB-702E3F790B95}" srcOrd="0" destOrd="0" presId="urn:microsoft.com/office/officeart/2005/8/layout/hList2"/>
    <dgm:cxn modelId="{D94B2DFF-A0FA-4B6A-888E-A399272BD548}" type="presOf" srcId="{C884810A-8F84-4CBB-BF65-694D8515514A}" destId="{C612D3AE-A5F9-4059-98EA-CBC1B790D8A0}" srcOrd="0" destOrd="3" presId="urn:microsoft.com/office/officeart/2005/8/layout/hList2"/>
    <dgm:cxn modelId="{335746D7-DC57-4187-B0FB-74F0D9971734}" type="presOf" srcId="{D40D99F2-FDB0-4AA8-AC4F-B0DEA5296CEF}" destId="{0FAF81B3-4EC3-414A-A1E4-4F3253702767}" srcOrd="0" destOrd="4" presId="urn:microsoft.com/office/officeart/2005/8/layout/hList2"/>
    <dgm:cxn modelId="{6957EECA-B21F-458B-B68B-0C9E67833D50}" srcId="{FC77F772-E0D8-4209-936A-343F347F8938}" destId="{5B1501FA-C140-4E38-AF9C-22C4608B10A2}" srcOrd="5" destOrd="0" parTransId="{E19629EC-A539-4BDD-B5A3-B46F4C107183}" sibTransId="{E31949D0-708F-490F-8AFF-90A3C359A563}"/>
    <dgm:cxn modelId="{4F12C3D5-8B75-480A-A93E-08769624230A}" type="presOf" srcId="{CF9D9084-C373-4C32-88B7-12A90C04AAEF}" destId="{0FAF81B3-4EC3-414A-A1E4-4F3253702767}" srcOrd="0" destOrd="6" presId="urn:microsoft.com/office/officeart/2005/8/layout/hList2"/>
    <dgm:cxn modelId="{AD11F5ED-78FC-401E-A5C6-57115B32BDD8}" srcId="{FC77F772-E0D8-4209-936A-343F347F8938}" destId="{69B01BB5-8632-4AFC-A87B-AB8DD12E32B0}" srcOrd="1" destOrd="0" parTransId="{EC925DD9-B2F8-4123-8C29-F99A4CDAE8D3}" sibTransId="{AA969BC4-20D9-49BB-B280-E718A9E6E212}"/>
    <dgm:cxn modelId="{448081D5-74A2-416C-83BD-CBA776A52E09}" type="presOf" srcId="{E53CD02E-547B-4BE6-A76B-5495449B7091}" destId="{E9F74429-85DE-4B9D-9D04-904FAA1C16AC}" srcOrd="0" destOrd="6" presId="urn:microsoft.com/office/officeart/2005/8/layout/hList2"/>
    <dgm:cxn modelId="{C29AB14D-3A6F-46E1-913E-E6CD424474FD}" srcId="{03C02EE5-DC57-4175-A023-F6DF657D9908}" destId="{CF9D9084-C373-4C32-88B7-12A90C04AAEF}" srcOrd="6" destOrd="0" parTransId="{C1BEE3F3-C12A-4B8F-987F-52E0F1F2DC0D}" sibTransId="{8E167955-B9CE-4C3A-A620-EEC25CFBDF0F}"/>
    <dgm:cxn modelId="{E0B8C92A-7280-45C6-8061-D9CD963143BF}" type="presOf" srcId="{3BD93D9F-C01D-495D-9DAE-F65E617554CC}" destId="{C612D3AE-A5F9-4059-98EA-CBC1B790D8A0}" srcOrd="0" destOrd="5" presId="urn:microsoft.com/office/officeart/2005/8/layout/hList2"/>
    <dgm:cxn modelId="{2E296A2B-8EDE-49C9-B3C7-D0B74D90FD82}" srcId="{FC77F772-E0D8-4209-936A-343F347F8938}" destId="{75A1508F-A512-45DF-948C-F48A7826DA2B}" srcOrd="2" destOrd="0" parTransId="{7DE51C9D-1138-4CEB-9193-B6BFCEE94179}" sibTransId="{63A39580-F9D2-4851-A2AD-1C679E97A4CE}"/>
    <dgm:cxn modelId="{6F54FF22-5A32-4691-A320-564DE606073E}" type="presOf" srcId="{A614F5AF-FCE9-4BA3-9BF1-A6EFDCD09931}" destId="{0FAF81B3-4EC3-414A-A1E4-4F3253702767}" srcOrd="0" destOrd="3" presId="urn:microsoft.com/office/officeart/2005/8/layout/hList2"/>
    <dgm:cxn modelId="{FEFBE0A6-724C-48F4-AB62-16CE36F6AAD5}" srcId="{03C02EE5-DC57-4175-A023-F6DF657D9908}" destId="{72A71045-8404-46EF-B2F1-62CF165266DC}" srcOrd="5" destOrd="0" parTransId="{392DE695-3364-49B5-AA41-082633971C40}" sibTransId="{1B50BDD9-904F-421E-A115-5FAE6644277B}"/>
    <dgm:cxn modelId="{A54C87E4-5D00-4CBA-9D2F-80AF9A7CFB47}" srcId="{81DA1FF1-2349-4887-8592-F1289724D55B}" destId="{0C04C7ED-2107-4F4F-A070-26ACFD4EAC88}" srcOrd="8" destOrd="0" parTransId="{5E085EB2-3B43-43D8-9E1A-0E72F5393040}" sibTransId="{D7D3D2B6-761E-4421-88DD-AD3FFC4DCEC5}"/>
    <dgm:cxn modelId="{DB95C93A-2F83-4843-A20F-A1977D8B5AC9}" srcId="{81DA1FF1-2349-4887-8592-F1289724D55B}" destId="{E5300812-517C-40D8-A28A-5D17B228F95F}" srcOrd="6" destOrd="0" parTransId="{938B0845-FD7F-4CB9-A299-FCC2AD1D5204}" sibTransId="{DAEB3ACB-A341-4743-93D0-60F6683F90A9}"/>
    <dgm:cxn modelId="{751AA597-F6B7-46BF-8B28-7BB8B1E576E8}" srcId="{03C02EE5-DC57-4175-A023-F6DF657D9908}" destId="{1EEF7BA2-77BD-40AA-BBF7-EA8DBF7C30A2}" srcOrd="10" destOrd="0" parTransId="{01CB7821-D6DE-4DF7-881C-E99B10BF99B4}" sibTransId="{4D1783CF-4BD5-4D6B-A55C-6BF29D218981}"/>
    <dgm:cxn modelId="{2CE5C517-C437-4E2A-BBC4-896418052D83}" type="presOf" srcId="{F8AB3AA6-54D5-4ECB-8FA3-36F88C5CF5EA}" destId="{0FAF81B3-4EC3-414A-A1E4-4F3253702767}" srcOrd="0" destOrd="9" presId="urn:microsoft.com/office/officeart/2005/8/layout/hList2"/>
    <dgm:cxn modelId="{B9D0497A-E557-42AD-9138-FAFE7F220AB4}" type="presOf" srcId="{DEA3EE1F-B22D-4694-9233-2D9E51B7F2C4}" destId="{0FAF81B3-4EC3-414A-A1E4-4F3253702767}" srcOrd="0" destOrd="2" presId="urn:microsoft.com/office/officeart/2005/8/layout/hList2"/>
    <dgm:cxn modelId="{32157A8C-4F9E-420F-9D7A-57DD1A472B53}" srcId="{FC77F772-E0D8-4209-936A-343F347F8938}" destId="{8B9E0928-93A7-43CA-96B3-FBFB36F9D0C7}" srcOrd="8" destOrd="0" parTransId="{92129446-90FF-4ED0-B9CE-D75CC53FE422}" sibTransId="{D6A5224B-1C72-47DF-80E6-7EA7372A0F52}"/>
    <dgm:cxn modelId="{0F9638CE-7677-41F4-B0AF-42AE0FA803AD}" srcId="{03C02EE5-DC57-4175-A023-F6DF657D9908}" destId="{70F3A817-E937-4F51-B14B-EAF7D0D82D1C}" srcOrd="7" destOrd="0" parTransId="{2D65D348-5C9F-498D-87A5-ABA53C2FC692}" sibTransId="{62C3095D-25F3-43A1-AB21-6074EF0EF07B}"/>
    <dgm:cxn modelId="{062BFFA2-13CF-43AF-B62F-009E1876AB2E}" type="presOf" srcId="{98990A26-C67F-426A-863D-177880A1E199}" destId="{C612D3AE-A5F9-4059-98EA-CBC1B790D8A0}" srcOrd="0" destOrd="10" presId="urn:microsoft.com/office/officeart/2005/8/layout/hList2"/>
    <dgm:cxn modelId="{BB1D8126-1551-42A9-8EB1-BDF0B5374F9E}" srcId="{6AE15F71-8D19-4704-AA2D-0E518233E4BD}" destId="{03C02EE5-DC57-4175-A023-F6DF657D9908}" srcOrd="2" destOrd="0" parTransId="{34C01900-B70C-46CB-A1A6-83139709307D}" sibTransId="{E244EEC7-CC3A-4C5A-AAE2-AAF3D8E4B9BF}"/>
    <dgm:cxn modelId="{47FD27A4-3D54-4839-8E5E-EF9F53A38554}" type="presOf" srcId="{5F765307-55A7-49B3-9052-AA00FA535D37}" destId="{C612D3AE-A5F9-4059-98EA-CBC1B790D8A0}" srcOrd="0" destOrd="4" presId="urn:microsoft.com/office/officeart/2005/8/layout/hList2"/>
    <dgm:cxn modelId="{35BBE095-2A5A-4065-9ACA-681C211B3792}" type="presOf" srcId="{D5EED62A-2018-4200-95BA-C0469F1234B3}" destId="{C612D3AE-A5F9-4059-98EA-CBC1B790D8A0}" srcOrd="0" destOrd="1" presId="urn:microsoft.com/office/officeart/2005/8/layout/hList2"/>
    <dgm:cxn modelId="{5CCCB3C8-7427-4121-8519-6479C3712699}" type="presParOf" srcId="{F10EDC24-3884-4D9D-8DE6-D62C9F08CE4E}" destId="{62D3AC45-3BFD-4600-B0F4-DBEF39F54552}" srcOrd="0" destOrd="0" presId="urn:microsoft.com/office/officeart/2005/8/layout/hList2"/>
    <dgm:cxn modelId="{96D51AE4-F601-4CA5-9FE7-5C03EE0822EE}" type="presParOf" srcId="{62D3AC45-3BFD-4600-B0F4-DBEF39F54552}" destId="{6508977C-E8B4-4DCB-BCAA-BEFEACABA99A}" srcOrd="0" destOrd="0" presId="urn:microsoft.com/office/officeart/2005/8/layout/hList2"/>
    <dgm:cxn modelId="{28663B3A-253E-42BE-82C5-44BED817C682}" type="presParOf" srcId="{62D3AC45-3BFD-4600-B0F4-DBEF39F54552}" destId="{C612D3AE-A5F9-4059-98EA-CBC1B790D8A0}" srcOrd="1" destOrd="0" presId="urn:microsoft.com/office/officeart/2005/8/layout/hList2"/>
    <dgm:cxn modelId="{4D79DD5D-F3E7-452A-B651-0D00637581F8}" type="presParOf" srcId="{62D3AC45-3BFD-4600-B0F4-DBEF39F54552}" destId="{4059F815-6840-423F-AC22-E5D06573CC0B}" srcOrd="2" destOrd="0" presId="urn:microsoft.com/office/officeart/2005/8/layout/hList2"/>
    <dgm:cxn modelId="{36D098A2-870B-48E3-A3AE-1EA21866016F}" type="presParOf" srcId="{F10EDC24-3884-4D9D-8DE6-D62C9F08CE4E}" destId="{EAF33E2A-9497-45B7-84C9-185FDDF1AE89}" srcOrd="1" destOrd="0" presId="urn:microsoft.com/office/officeart/2005/8/layout/hList2"/>
    <dgm:cxn modelId="{DD29D4EB-E305-4506-BFAF-39C84553D51B}" type="presParOf" srcId="{F10EDC24-3884-4D9D-8DE6-D62C9F08CE4E}" destId="{BFBE4294-7B8C-443D-A1BA-BA03004F475F}" srcOrd="2" destOrd="0" presId="urn:microsoft.com/office/officeart/2005/8/layout/hList2"/>
    <dgm:cxn modelId="{6AF51243-5A25-4E45-9D09-D2CB542421C6}" type="presParOf" srcId="{BFBE4294-7B8C-443D-A1BA-BA03004F475F}" destId="{13DA8D66-4A71-4303-AC92-5C29F8862AE9}" srcOrd="0" destOrd="0" presId="urn:microsoft.com/office/officeart/2005/8/layout/hList2"/>
    <dgm:cxn modelId="{639B724C-F42F-4ABB-BD87-C243889977A2}" type="presParOf" srcId="{BFBE4294-7B8C-443D-A1BA-BA03004F475F}" destId="{E9F74429-85DE-4B9D-9D04-904FAA1C16AC}" srcOrd="1" destOrd="0" presId="urn:microsoft.com/office/officeart/2005/8/layout/hList2"/>
    <dgm:cxn modelId="{40CA1626-A97F-4751-BEC9-D313A37D6860}" type="presParOf" srcId="{BFBE4294-7B8C-443D-A1BA-BA03004F475F}" destId="{B1532159-CCD9-45C4-ABB4-44569EB3F914}" srcOrd="2" destOrd="0" presId="urn:microsoft.com/office/officeart/2005/8/layout/hList2"/>
    <dgm:cxn modelId="{0C15B3F5-6455-408E-A1A3-E391C5CA0C6A}" type="presParOf" srcId="{F10EDC24-3884-4D9D-8DE6-D62C9F08CE4E}" destId="{19DF3F32-C6B9-4766-984A-169266C6A130}" srcOrd="3" destOrd="0" presId="urn:microsoft.com/office/officeart/2005/8/layout/hList2"/>
    <dgm:cxn modelId="{94A69A81-5EDB-4DD8-88DE-5CD58E1CEB31}" type="presParOf" srcId="{F10EDC24-3884-4D9D-8DE6-D62C9F08CE4E}" destId="{884F7B93-1778-4921-B44E-728A732DDF0E}" srcOrd="4" destOrd="0" presId="urn:microsoft.com/office/officeart/2005/8/layout/hList2"/>
    <dgm:cxn modelId="{9A2F0FB2-04A1-494A-ADC7-89E187EFB830}" type="presParOf" srcId="{884F7B93-1778-4921-B44E-728A732DDF0E}" destId="{09C62859-507F-4C25-B771-D0FE8C1F8477}" srcOrd="0" destOrd="0" presId="urn:microsoft.com/office/officeart/2005/8/layout/hList2"/>
    <dgm:cxn modelId="{DC0191A3-3BAE-4A31-9F2D-1A738CC971A4}" type="presParOf" srcId="{884F7B93-1778-4921-B44E-728A732DDF0E}" destId="{0FAF81B3-4EC3-414A-A1E4-4F3253702767}" srcOrd="1" destOrd="0" presId="urn:microsoft.com/office/officeart/2005/8/layout/hList2"/>
    <dgm:cxn modelId="{E96FEB3C-15D9-4714-937B-D46551B6A280}" type="presParOf" srcId="{884F7B93-1778-4921-B44E-728A732DDF0E}" destId="{DCEB4586-3098-4B03-B4DB-702E3F790B95}" srcOrd="2" destOrd="0" presId="urn:microsoft.com/office/officeart/2005/8/layout/h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140961-E909-4850-A715-D24F80897466}">
      <dsp:nvSpPr>
        <dsp:cNvPr id="0" name=""/>
        <dsp:cNvSpPr/>
      </dsp:nvSpPr>
      <dsp:spPr>
        <a:xfrm>
          <a:off x="2353730" y="3797809"/>
          <a:ext cx="4223136" cy="0"/>
        </a:xfrm>
        <a:prstGeom prst="line">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780AE3-BA7D-4810-9AF0-822A9896400A}">
      <dsp:nvSpPr>
        <dsp:cNvPr id="0" name=""/>
        <dsp:cNvSpPr/>
      </dsp:nvSpPr>
      <dsp:spPr>
        <a:xfrm>
          <a:off x="2353730" y="2558871"/>
          <a:ext cx="3617427" cy="0"/>
        </a:xfrm>
        <a:prstGeom prst="line">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054B48-EA3C-4174-BA1F-77692F789436}">
      <dsp:nvSpPr>
        <dsp:cNvPr id="0" name=""/>
        <dsp:cNvSpPr/>
      </dsp:nvSpPr>
      <dsp:spPr>
        <a:xfrm>
          <a:off x="2353730" y="1086662"/>
          <a:ext cx="4223136" cy="0"/>
        </a:xfrm>
        <a:prstGeom prst="line">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7D2668-1214-4ADA-899A-AB00593A66BA}">
      <dsp:nvSpPr>
        <dsp:cNvPr id="0" name=""/>
        <dsp:cNvSpPr/>
      </dsp:nvSpPr>
      <dsp:spPr>
        <a:xfrm>
          <a:off x="632276" y="500617"/>
          <a:ext cx="3406565" cy="3401181"/>
        </a:xfrm>
        <a:prstGeom prst="ellipse">
          <a:avLst/>
        </a:prstGeom>
        <a:blipFill rotWithShape="1">
          <a:blip xmlns:r="http://schemas.openxmlformats.org/officeDocument/2006/relationships" r:embed="rId1"/>
          <a:srcRect/>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1A58BA-ACCD-4768-A6B7-9B79877DA017}">
      <dsp:nvSpPr>
        <dsp:cNvPr id="0" name=""/>
        <dsp:cNvSpPr/>
      </dsp:nvSpPr>
      <dsp:spPr>
        <a:xfrm>
          <a:off x="1007710" y="2689266"/>
          <a:ext cx="2692039" cy="1388082"/>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en-US" sz="6500" kern="1200"/>
        </a:p>
      </dsp:txBody>
      <dsp:txXfrm>
        <a:off x="1007710" y="2689266"/>
        <a:ext cx="2692039" cy="1388082"/>
      </dsp:txXfrm>
    </dsp:sp>
    <dsp:sp modelId="{3A3FF113-F6CF-479E-909C-6E947C359DD5}">
      <dsp:nvSpPr>
        <dsp:cNvPr id="0" name=""/>
        <dsp:cNvSpPr/>
      </dsp:nvSpPr>
      <dsp:spPr>
        <a:xfrm>
          <a:off x="5945920" y="455715"/>
          <a:ext cx="1261893" cy="1261893"/>
        </a:xfrm>
        <a:prstGeom prst="ellipse">
          <a:avLst/>
        </a:prstGeom>
        <a:blipFill rotWithShape="1">
          <a:blip xmlns:r="http://schemas.openxmlformats.org/officeDocument/2006/relationships" r:embed="rId2"/>
          <a:srcRect/>
          <a:stretch>
            <a:fillRect l="-25000" r="-25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E01BD7-F0BB-43C0-85B7-C4581A6207FA}">
      <dsp:nvSpPr>
        <dsp:cNvPr id="0" name=""/>
        <dsp:cNvSpPr/>
      </dsp:nvSpPr>
      <dsp:spPr>
        <a:xfrm>
          <a:off x="7207813" y="455715"/>
          <a:ext cx="554361" cy="1261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lvl="0" algn="l" defTabSz="2889250">
            <a:lnSpc>
              <a:spcPct val="90000"/>
            </a:lnSpc>
            <a:spcBef>
              <a:spcPct val="0"/>
            </a:spcBef>
            <a:spcAft>
              <a:spcPct val="35000"/>
            </a:spcAft>
          </a:pPr>
          <a:r>
            <a:rPr lang="en-US" sz="6500" kern="1200" dirty="0"/>
            <a:t> </a:t>
          </a:r>
        </a:p>
      </dsp:txBody>
      <dsp:txXfrm>
        <a:off x="7207813" y="455715"/>
        <a:ext cx="554361" cy="1261893"/>
      </dsp:txXfrm>
    </dsp:sp>
    <dsp:sp modelId="{7F0B6027-A1D3-4EDD-9AB1-8BD88AEA1CBB}">
      <dsp:nvSpPr>
        <dsp:cNvPr id="0" name=""/>
        <dsp:cNvSpPr/>
      </dsp:nvSpPr>
      <dsp:spPr>
        <a:xfrm>
          <a:off x="5340211" y="1927924"/>
          <a:ext cx="1261893" cy="1261893"/>
        </a:xfrm>
        <a:prstGeom prst="ellipse">
          <a:avLst/>
        </a:prstGeom>
        <a:blipFill dpi="0" rotWithShape="1">
          <a:blip xmlns:r="http://schemas.openxmlformats.org/officeDocument/2006/relationships" r:embed="rId3"/>
          <a:srcRect/>
          <a:stretch>
            <a:fillRect l="-10000" t="1250" r="-10000" b="125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A3880D-B4CF-4523-A6D5-7EC26FC6D5A7}">
      <dsp:nvSpPr>
        <dsp:cNvPr id="0" name=""/>
        <dsp:cNvSpPr/>
      </dsp:nvSpPr>
      <dsp:spPr>
        <a:xfrm>
          <a:off x="6602105" y="1927924"/>
          <a:ext cx="206109" cy="1261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lvl="0" algn="l" defTabSz="2889250">
            <a:lnSpc>
              <a:spcPct val="90000"/>
            </a:lnSpc>
            <a:spcBef>
              <a:spcPct val="0"/>
            </a:spcBef>
            <a:spcAft>
              <a:spcPct val="35000"/>
            </a:spcAft>
          </a:pPr>
          <a:endParaRPr lang="en-US" sz="6500" kern="1200" dirty="0"/>
        </a:p>
      </dsp:txBody>
      <dsp:txXfrm>
        <a:off x="6602105" y="1927924"/>
        <a:ext cx="206109" cy="1261893"/>
      </dsp:txXfrm>
    </dsp:sp>
    <dsp:sp modelId="{EC0E19AD-6DC0-46D9-86DC-E1206E0CFA57}">
      <dsp:nvSpPr>
        <dsp:cNvPr id="0" name=""/>
        <dsp:cNvSpPr/>
      </dsp:nvSpPr>
      <dsp:spPr>
        <a:xfrm>
          <a:off x="5945920" y="3252845"/>
          <a:ext cx="1261893" cy="1324988"/>
        </a:xfrm>
        <a:prstGeom prst="ellipse">
          <a:avLst/>
        </a:prstGeom>
        <a:blipFill dpi="0" rotWithShape="1">
          <a:blip xmlns:r="http://schemas.openxmlformats.org/officeDocument/2006/relationships" r:embed="rId4"/>
          <a:srcRect/>
          <a:stretch>
            <a:fillRect l="-43750" r="-4375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3A25F5-221B-4F5C-B904-4D4DFA5B3322}">
      <dsp:nvSpPr>
        <dsp:cNvPr id="0" name=""/>
        <dsp:cNvSpPr/>
      </dsp:nvSpPr>
      <dsp:spPr>
        <a:xfrm>
          <a:off x="7207813" y="3400133"/>
          <a:ext cx="145538" cy="1261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lvl="0" algn="l" defTabSz="2889250">
            <a:lnSpc>
              <a:spcPct val="90000"/>
            </a:lnSpc>
            <a:spcBef>
              <a:spcPct val="0"/>
            </a:spcBef>
            <a:spcAft>
              <a:spcPct val="35000"/>
            </a:spcAft>
          </a:pPr>
          <a:r>
            <a:rPr lang="en-US" sz="6500" kern="1200" dirty="0"/>
            <a:t> </a:t>
          </a:r>
        </a:p>
      </dsp:txBody>
      <dsp:txXfrm>
        <a:off x="7207813" y="3400133"/>
        <a:ext cx="145538" cy="12618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3CECF-88B8-7441-86FF-2C6347F498D5}">
      <dsp:nvSpPr>
        <dsp:cNvPr id="0" name=""/>
        <dsp:cNvSpPr/>
      </dsp:nvSpPr>
      <dsp:spPr>
        <a:xfrm>
          <a:off x="9763" y="1558118"/>
          <a:ext cx="2461208" cy="2729263"/>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a:t>2016</a:t>
          </a:r>
        </a:p>
        <a:p>
          <a:pPr lvl="0" algn="ctr" defTabSz="800100" rtl="0">
            <a:lnSpc>
              <a:spcPct val="90000"/>
            </a:lnSpc>
            <a:spcBef>
              <a:spcPct val="0"/>
            </a:spcBef>
            <a:spcAft>
              <a:spcPct val="35000"/>
            </a:spcAft>
          </a:pPr>
          <a:r>
            <a:rPr lang="en-US" sz="1800" b="0" i="0" kern="1200" dirty="0"/>
            <a:t>Centers for Medicare &amp; Medicaid Services change regulations for Food and Nutrition Services</a:t>
          </a:r>
          <a:endParaRPr lang="en-US" sz="1800" kern="1200" dirty="0"/>
        </a:p>
      </dsp:txBody>
      <dsp:txXfrm>
        <a:off x="81849" y="1630204"/>
        <a:ext cx="2317036" cy="2585091"/>
      </dsp:txXfrm>
    </dsp:sp>
    <dsp:sp modelId="{D3F59118-1225-F340-9436-BA90D8639DD6}">
      <dsp:nvSpPr>
        <dsp:cNvPr id="0" name=""/>
        <dsp:cNvSpPr/>
      </dsp:nvSpPr>
      <dsp:spPr>
        <a:xfrm>
          <a:off x="2807598" y="2505333"/>
          <a:ext cx="713647" cy="83483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a:off x="2807598" y="2672299"/>
        <a:ext cx="499553" cy="500900"/>
      </dsp:txXfrm>
    </dsp:sp>
    <dsp:sp modelId="{AC5470C2-E0F3-4640-96F6-5754AFCC5634}">
      <dsp:nvSpPr>
        <dsp:cNvPr id="0" name=""/>
        <dsp:cNvSpPr/>
      </dsp:nvSpPr>
      <dsp:spPr>
        <a:xfrm>
          <a:off x="3817476" y="1096233"/>
          <a:ext cx="3133855" cy="3653033"/>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2017</a:t>
          </a:r>
        </a:p>
        <a:p>
          <a:pPr lvl="0" algn="ctr" defTabSz="1066800">
            <a:lnSpc>
              <a:spcPct val="90000"/>
            </a:lnSpc>
            <a:spcBef>
              <a:spcPct val="0"/>
            </a:spcBef>
            <a:spcAft>
              <a:spcPct val="35000"/>
            </a:spcAft>
          </a:pPr>
          <a:r>
            <a:rPr lang="en-US" sz="2400" kern="1200" dirty="0"/>
            <a:t>CDM </a:t>
          </a:r>
          <a:r>
            <a:rPr lang="en-US" sz="2400" b="0" u="none" kern="1200" dirty="0"/>
            <a:t>certificate </a:t>
          </a:r>
          <a:r>
            <a:rPr lang="en-US" sz="2400" b="0" i="0" u="none" kern="1200" dirty="0"/>
            <a:t>primary qualification </a:t>
          </a:r>
          <a:r>
            <a:rPr lang="en-US" sz="2400" b="0" i="0" kern="1200" dirty="0"/>
            <a:t>for new hires of Director of Food and Nutrition Services</a:t>
          </a:r>
          <a:r>
            <a:rPr lang="en-US" sz="2400" kern="1200" dirty="0"/>
            <a:t> </a:t>
          </a:r>
        </a:p>
      </dsp:txBody>
      <dsp:txXfrm>
        <a:off x="3909263" y="1188020"/>
        <a:ext cx="2950281" cy="3469459"/>
      </dsp:txXfrm>
    </dsp:sp>
    <dsp:sp modelId="{0182939E-E8F4-024E-8C72-076267D8CD64}">
      <dsp:nvSpPr>
        <dsp:cNvPr id="0" name=""/>
        <dsp:cNvSpPr/>
      </dsp:nvSpPr>
      <dsp:spPr>
        <a:xfrm>
          <a:off x="7287957" y="2505333"/>
          <a:ext cx="713647" cy="83483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a:off x="7287957" y="2672299"/>
        <a:ext cx="499553" cy="500900"/>
      </dsp:txXfrm>
    </dsp:sp>
    <dsp:sp modelId="{72B119A4-CF45-7746-BAE2-1F44A142BD2F}">
      <dsp:nvSpPr>
        <dsp:cNvPr id="0" name=""/>
        <dsp:cNvSpPr/>
      </dsp:nvSpPr>
      <dsp:spPr>
        <a:xfrm>
          <a:off x="8297836" y="735485"/>
          <a:ext cx="3610955" cy="4374528"/>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a:t>2021</a:t>
          </a:r>
        </a:p>
        <a:p>
          <a:pPr lvl="0" algn="ctr" defTabSz="1422400" rtl="0">
            <a:lnSpc>
              <a:spcPct val="90000"/>
            </a:lnSpc>
            <a:spcBef>
              <a:spcPct val="0"/>
            </a:spcBef>
            <a:spcAft>
              <a:spcPct val="35000"/>
            </a:spcAft>
          </a:pPr>
          <a:r>
            <a:rPr lang="en-US" sz="3200" b="1" u="none" kern="1200" dirty="0">
              <a:solidFill>
                <a:srgbClr val="FF0000"/>
              </a:solidFill>
            </a:rPr>
            <a:t>CDM-CFPP Mandatory Job Requirement </a:t>
          </a:r>
          <a:r>
            <a:rPr lang="en-US" sz="3200" kern="1200" dirty="0"/>
            <a:t>for Director of Food Service and Nutrition</a:t>
          </a:r>
        </a:p>
      </dsp:txBody>
      <dsp:txXfrm>
        <a:off x="8403597" y="841246"/>
        <a:ext cx="3399433" cy="416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A08AC-FF25-6A4A-8EB9-46885B152D2E}">
      <dsp:nvSpPr>
        <dsp:cNvPr id="0" name=""/>
        <dsp:cNvSpPr/>
      </dsp:nvSpPr>
      <dsp:spPr>
        <a:xfrm>
          <a:off x="1793533" y="56515"/>
          <a:ext cx="2712732" cy="2712732"/>
        </a:xfrm>
        <a:prstGeom prst="ellipse">
          <a:avLst/>
        </a:prstGeom>
        <a:solidFill>
          <a:schemeClr val="accent5">
            <a:lumMod val="75000"/>
            <a:alpha val="86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rtl="0">
            <a:lnSpc>
              <a:spcPct val="90000"/>
            </a:lnSpc>
            <a:spcBef>
              <a:spcPct val="0"/>
            </a:spcBef>
            <a:spcAft>
              <a:spcPct val="35000"/>
            </a:spcAft>
          </a:pPr>
          <a:r>
            <a:rPr lang="en-US" sz="2500" kern="1200" dirty="0"/>
            <a:t>Gerontology</a:t>
          </a:r>
        </a:p>
      </dsp:txBody>
      <dsp:txXfrm>
        <a:off x="2155231" y="531243"/>
        <a:ext cx="1989336" cy="1220729"/>
      </dsp:txXfrm>
    </dsp:sp>
    <dsp:sp modelId="{1945F5B7-B46A-5C4B-B02E-C5E62EC2A8F9}">
      <dsp:nvSpPr>
        <dsp:cNvPr id="0" name=""/>
        <dsp:cNvSpPr/>
      </dsp:nvSpPr>
      <dsp:spPr>
        <a:xfrm>
          <a:off x="2772377" y="1751972"/>
          <a:ext cx="2712732" cy="2712732"/>
        </a:xfrm>
        <a:prstGeom prst="ellipse">
          <a:avLst/>
        </a:prstGeom>
        <a:solidFill>
          <a:schemeClr val="tx2">
            <a:lumMod val="40000"/>
            <a:lumOff val="60000"/>
            <a:alpha val="88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rtl="0">
            <a:lnSpc>
              <a:spcPct val="90000"/>
            </a:lnSpc>
            <a:spcBef>
              <a:spcPct val="0"/>
            </a:spcBef>
            <a:spcAft>
              <a:spcPct val="35000"/>
            </a:spcAft>
          </a:pPr>
          <a:r>
            <a:rPr lang="en-US" sz="2500" kern="1200" dirty="0"/>
            <a:t>Sociology</a:t>
          </a:r>
        </a:p>
      </dsp:txBody>
      <dsp:txXfrm>
        <a:off x="3602021" y="2452761"/>
        <a:ext cx="1627639" cy="1492002"/>
      </dsp:txXfrm>
    </dsp:sp>
    <dsp:sp modelId="{072A3AB1-3DE9-4841-A427-AF5708D860D9}">
      <dsp:nvSpPr>
        <dsp:cNvPr id="0" name=""/>
        <dsp:cNvSpPr/>
      </dsp:nvSpPr>
      <dsp:spPr>
        <a:xfrm>
          <a:off x="814689" y="1751972"/>
          <a:ext cx="2712732" cy="2712732"/>
        </a:xfrm>
        <a:prstGeom prst="ellipse">
          <a:avLst/>
        </a:prstGeom>
        <a:solidFill>
          <a:schemeClr val="accent1">
            <a:hueOff val="0"/>
            <a:satOff val="0"/>
            <a:lumOff val="0"/>
            <a:alpha val="6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rtl="0">
            <a:lnSpc>
              <a:spcPct val="90000"/>
            </a:lnSpc>
            <a:spcBef>
              <a:spcPct val="0"/>
            </a:spcBef>
            <a:spcAft>
              <a:spcPct val="35000"/>
            </a:spcAft>
          </a:pPr>
          <a:r>
            <a:rPr lang="en-US" sz="2500" kern="1200" dirty="0"/>
            <a:t>Human Services</a:t>
          </a:r>
        </a:p>
      </dsp:txBody>
      <dsp:txXfrm>
        <a:off x="1070138" y="2452761"/>
        <a:ext cx="1627639" cy="1492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D9383C-EF28-4983-973C-E078CBB2EF6D}">
      <dsp:nvSpPr>
        <dsp:cNvPr id="0" name=""/>
        <dsp:cNvSpPr/>
      </dsp:nvSpPr>
      <dsp:spPr>
        <a:xfrm>
          <a:off x="3362997" y="627972"/>
          <a:ext cx="4091032" cy="4091032"/>
        </a:xfrm>
        <a:prstGeom prst="blockArc">
          <a:avLst>
            <a:gd name="adj1" fmla="val 10800000"/>
            <a:gd name="adj2" fmla="val 162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3D8502-0D8F-4B3E-BE07-B53F4487F9A7}">
      <dsp:nvSpPr>
        <dsp:cNvPr id="0" name=""/>
        <dsp:cNvSpPr/>
      </dsp:nvSpPr>
      <dsp:spPr>
        <a:xfrm>
          <a:off x="3362997" y="627972"/>
          <a:ext cx="4091032" cy="4091032"/>
        </a:xfrm>
        <a:prstGeom prst="blockArc">
          <a:avLst>
            <a:gd name="adj1" fmla="val 5400000"/>
            <a:gd name="adj2" fmla="val 108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5040FF-F1B3-4AB1-900A-01E756F4FF7A}">
      <dsp:nvSpPr>
        <dsp:cNvPr id="0" name=""/>
        <dsp:cNvSpPr/>
      </dsp:nvSpPr>
      <dsp:spPr>
        <a:xfrm>
          <a:off x="3362997" y="627972"/>
          <a:ext cx="4091032" cy="4091032"/>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6AEBB8-8F11-4A8B-8C89-D6E68FFF8A82}">
      <dsp:nvSpPr>
        <dsp:cNvPr id="0" name=""/>
        <dsp:cNvSpPr/>
      </dsp:nvSpPr>
      <dsp:spPr>
        <a:xfrm>
          <a:off x="3362997" y="627972"/>
          <a:ext cx="4091032" cy="4091032"/>
        </a:xfrm>
        <a:prstGeom prst="blockArc">
          <a:avLst>
            <a:gd name="adj1" fmla="val 16200000"/>
            <a:gd name="adj2" fmla="val 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402218-5664-4F29-9BDC-6F516F630D8A}">
      <dsp:nvSpPr>
        <dsp:cNvPr id="0" name=""/>
        <dsp:cNvSpPr/>
      </dsp:nvSpPr>
      <dsp:spPr>
        <a:xfrm>
          <a:off x="3953840" y="1695064"/>
          <a:ext cx="2909346" cy="1956847"/>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n-US" sz="3100" kern="1200" cap="small" baseline="0" dirty="0"/>
            <a:t>Full-time history faculty</a:t>
          </a:r>
        </a:p>
      </dsp:txBody>
      <dsp:txXfrm>
        <a:off x="4379904" y="1981638"/>
        <a:ext cx="2057218" cy="1383699"/>
      </dsp:txXfrm>
    </dsp:sp>
    <dsp:sp modelId="{C45C50CF-91D0-4033-A8E3-442D0304A46B}">
      <dsp:nvSpPr>
        <dsp:cNvPr id="0" name=""/>
        <dsp:cNvSpPr/>
      </dsp:nvSpPr>
      <dsp:spPr>
        <a:xfrm>
          <a:off x="4530746" y="-189562"/>
          <a:ext cx="1755533" cy="1730026"/>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t>Diversify Course Offerings</a:t>
          </a:r>
        </a:p>
      </dsp:txBody>
      <dsp:txXfrm>
        <a:off x="4787838" y="63794"/>
        <a:ext cx="1241349" cy="1223314"/>
      </dsp:txXfrm>
    </dsp:sp>
    <dsp:sp modelId="{71B64A1A-3B8E-4EEB-A721-4D63AD3E45F9}">
      <dsp:nvSpPr>
        <dsp:cNvPr id="0" name=""/>
        <dsp:cNvSpPr/>
      </dsp:nvSpPr>
      <dsp:spPr>
        <a:xfrm>
          <a:off x="6512793" y="1834549"/>
          <a:ext cx="1787515" cy="1677878"/>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t>Strengthen &amp; Stabilize Department</a:t>
          </a:r>
        </a:p>
      </dsp:txBody>
      <dsp:txXfrm>
        <a:off x="6774569" y="2080269"/>
        <a:ext cx="1263963" cy="1186438"/>
      </dsp:txXfrm>
    </dsp:sp>
    <dsp:sp modelId="{54B3691A-8E23-46F2-92A7-F12CAC98C4FB}">
      <dsp:nvSpPr>
        <dsp:cNvPr id="0" name=""/>
        <dsp:cNvSpPr/>
      </dsp:nvSpPr>
      <dsp:spPr>
        <a:xfrm>
          <a:off x="4477478" y="3835765"/>
          <a:ext cx="1862070" cy="1671521"/>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t>Expand number of sections offered</a:t>
          </a:r>
        </a:p>
      </dsp:txBody>
      <dsp:txXfrm>
        <a:off x="4750172" y="4080554"/>
        <a:ext cx="1316682" cy="1181943"/>
      </dsp:txXfrm>
    </dsp:sp>
    <dsp:sp modelId="{A36778AE-D67A-4D8C-8E6D-9196CD3F184E}">
      <dsp:nvSpPr>
        <dsp:cNvPr id="0" name=""/>
        <dsp:cNvSpPr/>
      </dsp:nvSpPr>
      <dsp:spPr>
        <a:xfrm>
          <a:off x="2523266" y="1882067"/>
          <a:ext cx="1774419" cy="1582841"/>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t>Increase student success, retention, and persistence </a:t>
          </a:r>
        </a:p>
      </dsp:txBody>
      <dsp:txXfrm>
        <a:off x="2783124" y="2113869"/>
        <a:ext cx="1254703" cy="11192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9F815-6840-423F-AC22-E5D06573CC0B}">
      <dsp:nvSpPr>
        <dsp:cNvPr id="0" name=""/>
        <dsp:cNvSpPr/>
      </dsp:nvSpPr>
      <dsp:spPr>
        <a:xfrm rot="16200000">
          <a:off x="-1298427" y="2302242"/>
          <a:ext cx="3784092" cy="304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8561" bIns="0" numCol="1" spcCol="1270" anchor="t" anchorCtr="0">
          <a:noAutofit/>
        </a:bodyPr>
        <a:lstStyle/>
        <a:p>
          <a:pPr lvl="0" algn="r" defTabSz="933450">
            <a:lnSpc>
              <a:spcPct val="90000"/>
            </a:lnSpc>
            <a:spcBef>
              <a:spcPct val="0"/>
            </a:spcBef>
            <a:spcAft>
              <a:spcPct val="35000"/>
            </a:spcAft>
          </a:pPr>
          <a:endParaRPr lang="en-US" sz="2100" kern="1200"/>
        </a:p>
      </dsp:txBody>
      <dsp:txXfrm>
        <a:off x="-1298427" y="2302242"/>
        <a:ext cx="3784092" cy="304510"/>
      </dsp:txXfrm>
    </dsp:sp>
    <dsp:sp modelId="{C612D3AE-A5F9-4059-98EA-CBC1B790D8A0}">
      <dsp:nvSpPr>
        <dsp:cNvPr id="0" name=""/>
        <dsp:cNvSpPr/>
      </dsp:nvSpPr>
      <dsp:spPr>
        <a:xfrm>
          <a:off x="215264" y="118672"/>
          <a:ext cx="2523310" cy="471743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268561" rIns="170688" bIns="170688" numCol="1" spcCol="1270" anchor="t" anchorCtr="0">
          <a:noAutofit/>
        </a:bodyPr>
        <a:lstStyle/>
        <a:p>
          <a:pPr marL="171450" lvl="1" indent="-171450" algn="l" defTabSz="755650">
            <a:lnSpc>
              <a:spcPct val="90000"/>
            </a:lnSpc>
            <a:spcBef>
              <a:spcPct val="0"/>
            </a:spcBef>
            <a:spcAft>
              <a:spcPct val="15000"/>
            </a:spcAft>
            <a:buChar char="••"/>
          </a:pPr>
          <a:endParaRPr lang="en-US" sz="1700" b="1" kern="1200" dirty="0">
            <a:solidFill>
              <a:schemeClr val="tx1"/>
            </a:solidFill>
          </a:endParaRPr>
        </a:p>
        <a:p>
          <a:pPr marL="171450" lvl="1" indent="-171450" algn="l" defTabSz="755650">
            <a:lnSpc>
              <a:spcPct val="90000"/>
            </a:lnSpc>
            <a:spcBef>
              <a:spcPct val="0"/>
            </a:spcBef>
            <a:spcAft>
              <a:spcPct val="15000"/>
            </a:spcAft>
            <a:buChar char="••"/>
          </a:pPr>
          <a:endParaRPr lang="en-US" sz="1700" b="1" kern="1200" dirty="0">
            <a:solidFill>
              <a:schemeClr val="tx1"/>
            </a:solidFill>
          </a:endParaRPr>
        </a:p>
        <a:p>
          <a:pPr marL="228600" lvl="1" indent="-228600" algn="l" defTabSz="1066800">
            <a:lnSpc>
              <a:spcPct val="90000"/>
            </a:lnSpc>
            <a:spcBef>
              <a:spcPct val="0"/>
            </a:spcBef>
            <a:spcAft>
              <a:spcPct val="15000"/>
            </a:spcAft>
            <a:buChar char="••"/>
          </a:pPr>
          <a:r>
            <a:rPr lang="en-US" sz="2400" b="1" kern="1200" dirty="0" smtClean="0">
              <a:solidFill>
                <a:schemeClr val="tx1"/>
              </a:solidFill>
            </a:rPr>
            <a:t>NEW CLASSES</a:t>
          </a:r>
          <a:endParaRPr lang="en-US" sz="2400" b="1" kern="1200" dirty="0">
            <a:solidFill>
              <a:schemeClr val="tx1"/>
            </a:solidFill>
          </a:endParaRPr>
        </a:p>
        <a:p>
          <a:pPr marL="228600" lvl="1" indent="-228600" algn="l" defTabSz="1066800">
            <a:lnSpc>
              <a:spcPct val="90000"/>
            </a:lnSpc>
            <a:spcBef>
              <a:spcPct val="0"/>
            </a:spcBef>
            <a:spcAft>
              <a:spcPct val="15000"/>
            </a:spcAft>
            <a:buChar char="••"/>
          </a:pPr>
          <a:r>
            <a:rPr lang="en-US" sz="2400" b="1" kern="1200" dirty="0" smtClean="0">
              <a:solidFill>
                <a:schemeClr val="tx1"/>
              </a:solidFill>
            </a:rPr>
            <a:t>100C</a:t>
          </a:r>
          <a:endParaRPr lang="en-US" sz="2400" b="1" kern="1200" dirty="0">
            <a:solidFill>
              <a:schemeClr val="tx1"/>
            </a:solidFill>
          </a:endParaRPr>
        </a:p>
        <a:p>
          <a:pPr marL="228600" lvl="1" indent="-228600" algn="l" defTabSz="1066800">
            <a:lnSpc>
              <a:spcPct val="90000"/>
            </a:lnSpc>
            <a:spcBef>
              <a:spcPct val="0"/>
            </a:spcBef>
            <a:spcAft>
              <a:spcPct val="15000"/>
            </a:spcAft>
            <a:buChar char="••"/>
          </a:pPr>
          <a:r>
            <a:rPr lang="en-US" sz="2400" b="1" kern="1200" dirty="0" smtClean="0">
              <a:solidFill>
                <a:schemeClr val="tx1"/>
              </a:solidFill>
            </a:rPr>
            <a:t>104</a:t>
          </a:r>
          <a:endParaRPr lang="en-US" sz="2400" b="1" kern="1200" dirty="0">
            <a:solidFill>
              <a:schemeClr val="tx1"/>
            </a:solidFill>
          </a:endParaRPr>
        </a:p>
        <a:p>
          <a:pPr marL="228600" lvl="1" indent="-228600" algn="l" defTabSz="1066800">
            <a:lnSpc>
              <a:spcPct val="90000"/>
            </a:lnSpc>
            <a:spcBef>
              <a:spcPct val="0"/>
            </a:spcBef>
            <a:spcAft>
              <a:spcPct val="15000"/>
            </a:spcAft>
            <a:buChar char="••"/>
          </a:pPr>
          <a:r>
            <a:rPr lang="en-US" sz="2400" b="1" kern="1200" dirty="0" smtClean="0">
              <a:solidFill>
                <a:schemeClr val="tx1"/>
              </a:solidFill>
            </a:rPr>
            <a:t>221</a:t>
          </a:r>
          <a:endParaRPr lang="en-US" sz="2400" b="1" kern="1200" dirty="0">
            <a:solidFill>
              <a:schemeClr val="tx1"/>
            </a:solidFill>
          </a:endParaRPr>
        </a:p>
        <a:p>
          <a:pPr marL="228600" lvl="1" indent="-228600" algn="l" defTabSz="1066800">
            <a:lnSpc>
              <a:spcPct val="90000"/>
            </a:lnSpc>
            <a:spcBef>
              <a:spcPct val="0"/>
            </a:spcBef>
            <a:spcAft>
              <a:spcPct val="15000"/>
            </a:spcAft>
            <a:buChar char="••"/>
          </a:pPr>
          <a:r>
            <a:rPr lang="en-US" sz="2400" b="1" kern="1200" dirty="0" smtClean="0">
              <a:solidFill>
                <a:schemeClr val="tx1"/>
              </a:solidFill>
            </a:rPr>
            <a:t>122</a:t>
          </a:r>
          <a:endParaRPr lang="en-US" sz="2400" b="1" kern="1200" dirty="0">
            <a:solidFill>
              <a:schemeClr val="tx1"/>
            </a:solidFill>
          </a:endParaRPr>
        </a:p>
        <a:p>
          <a:pPr marL="228600" lvl="1" indent="-228600" algn="l" defTabSz="1066800">
            <a:lnSpc>
              <a:spcPct val="90000"/>
            </a:lnSpc>
            <a:spcBef>
              <a:spcPct val="0"/>
            </a:spcBef>
            <a:spcAft>
              <a:spcPct val="15000"/>
            </a:spcAft>
            <a:buChar char="••"/>
          </a:pPr>
          <a:r>
            <a:rPr lang="en-US" sz="2400" b="1" kern="1200" dirty="0" smtClean="0">
              <a:solidFill>
                <a:schemeClr val="tx1"/>
              </a:solidFill>
            </a:rPr>
            <a:t>106</a:t>
          </a:r>
          <a:endParaRPr lang="en-US" sz="2400" b="1" kern="1200" dirty="0">
            <a:solidFill>
              <a:schemeClr val="tx1"/>
            </a:solidFill>
          </a:endParaRPr>
        </a:p>
        <a:p>
          <a:pPr marL="228600" lvl="1" indent="-228600" algn="l" defTabSz="1066800">
            <a:lnSpc>
              <a:spcPct val="90000"/>
            </a:lnSpc>
            <a:spcBef>
              <a:spcPct val="0"/>
            </a:spcBef>
            <a:spcAft>
              <a:spcPct val="15000"/>
            </a:spcAft>
            <a:buChar char="••"/>
          </a:pPr>
          <a:r>
            <a:rPr lang="en-US" sz="2400" b="1" kern="1200" dirty="0" smtClean="0">
              <a:solidFill>
                <a:schemeClr val="tx1"/>
              </a:solidFill>
            </a:rPr>
            <a:t>200</a:t>
          </a:r>
          <a:endParaRPr lang="en-US" sz="2400" b="1" kern="1200" dirty="0">
            <a:solidFill>
              <a:schemeClr val="tx1"/>
            </a:solidFill>
          </a:endParaRPr>
        </a:p>
        <a:p>
          <a:pPr marL="228600" lvl="1" indent="-228600" algn="l" defTabSz="1066800">
            <a:lnSpc>
              <a:spcPct val="90000"/>
            </a:lnSpc>
            <a:spcBef>
              <a:spcPct val="0"/>
            </a:spcBef>
            <a:spcAft>
              <a:spcPct val="15000"/>
            </a:spcAft>
            <a:buChar char="••"/>
          </a:pPr>
          <a:r>
            <a:rPr lang="en-US" sz="2400" b="1" kern="1200" dirty="0" smtClean="0">
              <a:solidFill>
                <a:schemeClr val="tx1"/>
              </a:solidFill>
            </a:rPr>
            <a:t>282</a:t>
          </a:r>
          <a:endParaRPr lang="en-US" sz="2400" b="1" kern="1200" dirty="0">
            <a:solidFill>
              <a:schemeClr val="tx1"/>
            </a:solidFill>
          </a:endParaRPr>
        </a:p>
        <a:p>
          <a:pPr marL="228600" lvl="1" indent="-228600" algn="l" defTabSz="1066800">
            <a:lnSpc>
              <a:spcPct val="90000"/>
            </a:lnSpc>
            <a:spcBef>
              <a:spcPct val="0"/>
            </a:spcBef>
            <a:spcAft>
              <a:spcPct val="15000"/>
            </a:spcAft>
            <a:buChar char="••"/>
          </a:pPr>
          <a:r>
            <a:rPr lang="en-US" sz="2400" b="1" kern="1200" dirty="0" smtClean="0">
              <a:solidFill>
                <a:schemeClr val="tx1"/>
              </a:solidFill>
            </a:rPr>
            <a:t>291-293</a:t>
          </a:r>
          <a:endParaRPr lang="en-US" sz="2400" b="1" kern="1200" dirty="0">
            <a:solidFill>
              <a:schemeClr val="tx1"/>
            </a:solidFill>
          </a:endParaRPr>
        </a:p>
        <a:p>
          <a:pPr marL="171450" lvl="1" indent="-171450" algn="l" defTabSz="755650">
            <a:lnSpc>
              <a:spcPct val="90000"/>
            </a:lnSpc>
            <a:spcBef>
              <a:spcPct val="0"/>
            </a:spcBef>
            <a:spcAft>
              <a:spcPct val="15000"/>
            </a:spcAft>
            <a:buChar char="••"/>
          </a:pPr>
          <a:endParaRPr lang="en-US" sz="1700" b="1" kern="1200" dirty="0">
            <a:solidFill>
              <a:schemeClr val="tx1"/>
            </a:solidFill>
          </a:endParaRPr>
        </a:p>
      </dsp:txBody>
      <dsp:txXfrm>
        <a:off x="215264" y="118672"/>
        <a:ext cx="2523310" cy="4717438"/>
      </dsp:txXfrm>
    </dsp:sp>
    <dsp:sp modelId="{6508977C-E8B4-4DCB-BCAA-BEFEACABA99A}">
      <dsp:nvSpPr>
        <dsp:cNvPr id="0" name=""/>
        <dsp:cNvSpPr/>
      </dsp:nvSpPr>
      <dsp:spPr>
        <a:xfrm>
          <a:off x="20033" y="-7835"/>
          <a:ext cx="942283" cy="94568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B1532159-CCD9-45C4-ABB4-44569EB3F914}">
      <dsp:nvSpPr>
        <dsp:cNvPr id="0" name=""/>
        <dsp:cNvSpPr/>
      </dsp:nvSpPr>
      <dsp:spPr>
        <a:xfrm rot="16200000">
          <a:off x="1642261" y="2281282"/>
          <a:ext cx="3784092" cy="304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8561" bIns="0" numCol="1" spcCol="1270" anchor="t" anchorCtr="0">
          <a:noAutofit/>
        </a:bodyPr>
        <a:lstStyle/>
        <a:p>
          <a:pPr lvl="0" algn="r" defTabSz="933450">
            <a:lnSpc>
              <a:spcPct val="90000"/>
            </a:lnSpc>
            <a:spcBef>
              <a:spcPct val="0"/>
            </a:spcBef>
            <a:spcAft>
              <a:spcPct val="35000"/>
            </a:spcAft>
          </a:pPr>
          <a:endParaRPr lang="en-US" sz="2100" kern="1200"/>
        </a:p>
      </dsp:txBody>
      <dsp:txXfrm>
        <a:off x="1642261" y="2281282"/>
        <a:ext cx="3784092" cy="304510"/>
      </dsp:txXfrm>
    </dsp:sp>
    <dsp:sp modelId="{E9F74429-85DE-4B9D-9D04-904FAA1C16AC}">
      <dsp:nvSpPr>
        <dsp:cNvPr id="0" name=""/>
        <dsp:cNvSpPr/>
      </dsp:nvSpPr>
      <dsp:spPr>
        <a:xfrm>
          <a:off x="3175656" y="7840"/>
          <a:ext cx="2538599" cy="4851395"/>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268561" rIns="170688" bIns="170688" numCol="1" spcCol="1270" anchor="t" anchorCtr="0">
          <a:noAutofit/>
        </a:bodyPr>
        <a:lstStyle/>
        <a:p>
          <a:pPr marL="171450" lvl="1" indent="-171450" algn="l" defTabSz="711200">
            <a:lnSpc>
              <a:spcPct val="90000"/>
            </a:lnSpc>
            <a:spcBef>
              <a:spcPct val="0"/>
            </a:spcBef>
            <a:spcAft>
              <a:spcPct val="15000"/>
            </a:spcAft>
            <a:buChar char="••"/>
          </a:pPr>
          <a:endParaRPr lang="en-US" sz="1600" b="1" kern="1200" dirty="0">
            <a:solidFill>
              <a:schemeClr val="tx1"/>
            </a:solidFill>
          </a:endParaRPr>
        </a:p>
        <a:p>
          <a:pPr marL="171450" lvl="1" indent="-171450" algn="l" defTabSz="711200">
            <a:lnSpc>
              <a:spcPct val="90000"/>
            </a:lnSpc>
            <a:spcBef>
              <a:spcPct val="0"/>
            </a:spcBef>
            <a:spcAft>
              <a:spcPct val="15000"/>
            </a:spcAft>
            <a:buChar char="••"/>
          </a:pPr>
          <a:endParaRPr lang="en-US" sz="1600" b="1" kern="1200" dirty="0">
            <a:solidFill>
              <a:schemeClr val="tx1"/>
            </a:solidFill>
          </a:endParaRPr>
        </a:p>
        <a:p>
          <a:pPr marL="171450" lvl="1" indent="-171450" algn="l" defTabSz="711200">
            <a:lnSpc>
              <a:spcPct val="90000"/>
            </a:lnSpc>
            <a:spcBef>
              <a:spcPct val="0"/>
            </a:spcBef>
            <a:spcAft>
              <a:spcPct val="15000"/>
            </a:spcAft>
            <a:buChar char="••"/>
          </a:pPr>
          <a:endParaRPr lang="en-US" sz="1600" b="1" kern="1200" dirty="0">
            <a:solidFill>
              <a:schemeClr val="tx1"/>
            </a:solidFill>
          </a:endParaRPr>
        </a:p>
        <a:p>
          <a:pPr marL="228600" lvl="1" indent="-228600" algn="l" defTabSz="1066800">
            <a:lnSpc>
              <a:spcPct val="90000"/>
            </a:lnSpc>
            <a:spcBef>
              <a:spcPct val="0"/>
            </a:spcBef>
            <a:spcAft>
              <a:spcPct val="15000"/>
            </a:spcAft>
            <a:buChar char="••"/>
          </a:pPr>
          <a:r>
            <a:rPr lang="en-US" sz="2400" b="1" kern="1200" dirty="0" smtClean="0">
              <a:solidFill>
                <a:schemeClr val="tx1"/>
              </a:solidFill>
            </a:rPr>
            <a:t>PART TIME</a:t>
          </a:r>
          <a:endParaRPr lang="en-US" sz="2400" b="1" kern="1200" dirty="0">
            <a:solidFill>
              <a:schemeClr val="tx1"/>
            </a:solidFill>
          </a:endParaRPr>
        </a:p>
        <a:p>
          <a:pPr marL="228600" lvl="1" indent="-228600" algn="l" defTabSz="1066800">
            <a:lnSpc>
              <a:spcPct val="90000"/>
            </a:lnSpc>
            <a:spcBef>
              <a:spcPct val="0"/>
            </a:spcBef>
            <a:spcAft>
              <a:spcPct val="15000"/>
            </a:spcAft>
            <a:buChar char="••"/>
          </a:pPr>
          <a:r>
            <a:rPr lang="en-US" sz="2400" b="1" kern="1200" dirty="0" smtClean="0">
              <a:solidFill>
                <a:schemeClr val="tx1"/>
              </a:solidFill>
            </a:rPr>
            <a:t>18</a:t>
          </a:r>
          <a:endParaRPr lang="en-US" sz="2400" b="1" kern="1200" dirty="0">
            <a:solidFill>
              <a:schemeClr val="tx1"/>
            </a:solidFill>
          </a:endParaRPr>
        </a:p>
        <a:p>
          <a:pPr marL="228600" lvl="1" indent="-228600" algn="l" defTabSz="1066800">
            <a:lnSpc>
              <a:spcPct val="90000"/>
            </a:lnSpc>
            <a:spcBef>
              <a:spcPct val="0"/>
            </a:spcBef>
            <a:spcAft>
              <a:spcPct val="15000"/>
            </a:spcAft>
            <a:buChar char="••"/>
          </a:pPr>
          <a:r>
            <a:rPr lang="en-US" sz="2400" b="1" kern="1200" dirty="0" smtClean="0">
              <a:solidFill>
                <a:schemeClr val="tx1"/>
              </a:solidFill>
            </a:rPr>
            <a:t>LABs at .85</a:t>
          </a:r>
          <a:endParaRPr lang="en-US" sz="2400" b="1" kern="1200" dirty="0">
            <a:solidFill>
              <a:schemeClr val="tx1"/>
            </a:solidFill>
          </a:endParaRPr>
        </a:p>
        <a:p>
          <a:pPr marL="228600" lvl="1" indent="-228600" algn="l" defTabSz="1066800">
            <a:lnSpc>
              <a:spcPct val="90000"/>
            </a:lnSpc>
            <a:spcBef>
              <a:spcPct val="0"/>
            </a:spcBef>
            <a:spcAft>
              <a:spcPct val="15000"/>
            </a:spcAft>
            <a:buChar char="••"/>
          </a:pPr>
          <a:r>
            <a:rPr lang="en-US" sz="2400" b="1" kern="1200" dirty="0" smtClean="0">
              <a:solidFill>
                <a:schemeClr val="tx1"/>
              </a:solidFill>
            </a:rPr>
            <a:t>Class size onsite 30-40</a:t>
          </a:r>
          <a:endParaRPr lang="en-US" sz="2400" b="1" kern="1200" dirty="0">
            <a:solidFill>
              <a:schemeClr val="tx1"/>
            </a:solidFill>
          </a:endParaRPr>
        </a:p>
        <a:p>
          <a:pPr marL="228600" lvl="1" indent="-228600" algn="l" defTabSz="1066800">
            <a:lnSpc>
              <a:spcPct val="90000"/>
            </a:lnSpc>
            <a:spcBef>
              <a:spcPct val="0"/>
            </a:spcBef>
            <a:spcAft>
              <a:spcPct val="15000"/>
            </a:spcAft>
            <a:buChar char="••"/>
          </a:pPr>
          <a:r>
            <a:rPr lang="en-US" sz="2400" b="1" kern="1200" dirty="0" smtClean="0">
              <a:solidFill>
                <a:schemeClr val="tx1"/>
              </a:solidFill>
            </a:rPr>
            <a:t>Online 45-84</a:t>
          </a:r>
          <a:endParaRPr lang="en-US" sz="2400" b="1" kern="1200" dirty="0">
            <a:solidFill>
              <a:schemeClr val="tx1"/>
            </a:solidFill>
          </a:endParaRPr>
        </a:p>
        <a:p>
          <a:pPr marL="228600" lvl="1" indent="-228600" algn="l" defTabSz="1066800">
            <a:lnSpc>
              <a:spcPct val="90000"/>
            </a:lnSpc>
            <a:spcBef>
              <a:spcPct val="0"/>
            </a:spcBef>
            <a:spcAft>
              <a:spcPct val="15000"/>
            </a:spcAft>
            <a:buChar char="••"/>
          </a:pPr>
          <a:r>
            <a:rPr lang="en-US" sz="2400" b="1" kern="1200" dirty="0" err="1" smtClean="0">
              <a:solidFill>
                <a:schemeClr val="tx1"/>
              </a:solidFill>
            </a:rPr>
            <a:t>Telecourse</a:t>
          </a:r>
          <a:r>
            <a:rPr lang="en-US" sz="2400" b="1" kern="1200" dirty="0" smtClean="0">
              <a:solidFill>
                <a:schemeClr val="tx1"/>
              </a:solidFill>
            </a:rPr>
            <a:t> 270</a:t>
          </a:r>
          <a:endParaRPr lang="en-US" sz="2400" b="1" kern="1200" dirty="0">
            <a:solidFill>
              <a:schemeClr val="tx1"/>
            </a:solidFill>
          </a:endParaRPr>
        </a:p>
        <a:p>
          <a:pPr marL="171450" lvl="1" indent="-171450" algn="l" defTabSz="711200">
            <a:lnSpc>
              <a:spcPct val="90000"/>
            </a:lnSpc>
            <a:spcBef>
              <a:spcPct val="0"/>
            </a:spcBef>
            <a:spcAft>
              <a:spcPct val="15000"/>
            </a:spcAft>
            <a:buChar char="••"/>
          </a:pPr>
          <a:endParaRPr lang="en-US" sz="1600" kern="1200" dirty="0"/>
        </a:p>
      </dsp:txBody>
      <dsp:txXfrm>
        <a:off x="3175656" y="7840"/>
        <a:ext cx="2538599" cy="4851395"/>
      </dsp:txXfrm>
    </dsp:sp>
    <dsp:sp modelId="{13DA8D66-4A71-4303-AC92-5C29F8862AE9}">
      <dsp:nvSpPr>
        <dsp:cNvPr id="0" name=""/>
        <dsp:cNvSpPr/>
      </dsp:nvSpPr>
      <dsp:spPr>
        <a:xfrm>
          <a:off x="2658337" y="-7835"/>
          <a:ext cx="1058424" cy="903769"/>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EB4586-3098-4B03-B4DB-702E3F790B95}">
      <dsp:nvSpPr>
        <dsp:cNvPr id="0" name=""/>
        <dsp:cNvSpPr/>
      </dsp:nvSpPr>
      <dsp:spPr>
        <a:xfrm rot="16200000">
          <a:off x="4531073" y="2265606"/>
          <a:ext cx="3784092" cy="304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8561" bIns="0" numCol="1" spcCol="1270" anchor="t" anchorCtr="0">
          <a:noAutofit/>
        </a:bodyPr>
        <a:lstStyle/>
        <a:p>
          <a:pPr lvl="0" algn="r" defTabSz="933450">
            <a:lnSpc>
              <a:spcPct val="90000"/>
            </a:lnSpc>
            <a:spcBef>
              <a:spcPct val="0"/>
            </a:spcBef>
            <a:spcAft>
              <a:spcPct val="35000"/>
            </a:spcAft>
          </a:pPr>
          <a:endParaRPr lang="en-US" sz="2100" kern="1200"/>
        </a:p>
      </dsp:txBody>
      <dsp:txXfrm>
        <a:off x="4531073" y="2265606"/>
        <a:ext cx="3784092" cy="304510"/>
      </dsp:txXfrm>
    </dsp:sp>
    <dsp:sp modelId="{0FAF81B3-4EC3-414A-A1E4-4F3253702767}">
      <dsp:nvSpPr>
        <dsp:cNvPr id="0" name=""/>
        <dsp:cNvSpPr/>
      </dsp:nvSpPr>
      <dsp:spPr>
        <a:xfrm>
          <a:off x="6299546" y="-7835"/>
          <a:ext cx="2068441" cy="4851395"/>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268561" rIns="142240" bIns="14224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OER</a:t>
          </a:r>
          <a:endParaRPr lang="en-US" sz="1800" kern="1200" dirty="0"/>
        </a:p>
        <a:p>
          <a:pPr marL="171450" lvl="1" indent="-171450" algn="l" defTabSz="800100">
            <a:lnSpc>
              <a:spcPct val="90000"/>
            </a:lnSpc>
            <a:spcBef>
              <a:spcPct val="0"/>
            </a:spcBef>
            <a:spcAft>
              <a:spcPct val="15000"/>
            </a:spcAft>
            <a:buChar char="••"/>
          </a:pPr>
          <a:endParaRPr lang="en-US" sz="1800" kern="1200" dirty="0"/>
        </a:p>
        <a:p>
          <a:pPr marL="228600" lvl="1" indent="-228600" algn="l" defTabSz="889000">
            <a:lnSpc>
              <a:spcPct val="90000"/>
            </a:lnSpc>
            <a:spcBef>
              <a:spcPct val="0"/>
            </a:spcBef>
            <a:spcAft>
              <a:spcPct val="15000"/>
            </a:spcAft>
            <a:buChar char="••"/>
          </a:pPr>
          <a:r>
            <a:rPr lang="en-US" sz="2000" b="1" kern="1200" dirty="0" smtClean="0">
              <a:solidFill>
                <a:schemeClr val="tx1"/>
              </a:solidFill>
            </a:rPr>
            <a:t>OER</a:t>
          </a:r>
          <a:endParaRPr lang="en-US" sz="2000" b="1" kern="1200" dirty="0">
            <a:solidFill>
              <a:schemeClr val="tx1"/>
            </a:solidFill>
          </a:endParaRPr>
        </a:p>
        <a:p>
          <a:pPr marL="228600" lvl="1" indent="-228600" algn="l" defTabSz="889000">
            <a:lnSpc>
              <a:spcPct val="90000"/>
            </a:lnSpc>
            <a:spcBef>
              <a:spcPct val="0"/>
            </a:spcBef>
            <a:spcAft>
              <a:spcPct val="15000"/>
            </a:spcAft>
            <a:buChar char="••"/>
          </a:pPr>
          <a:r>
            <a:rPr lang="en-US" sz="2000" b="1" kern="1200" dirty="0" smtClean="0">
              <a:solidFill>
                <a:schemeClr val="tx1"/>
              </a:solidFill>
            </a:rPr>
            <a:t>BIO 100, 100 L, 100C (20)</a:t>
          </a:r>
          <a:endParaRPr lang="en-US" sz="2000" b="1" kern="1200" dirty="0">
            <a:solidFill>
              <a:schemeClr val="tx1"/>
            </a:solidFill>
          </a:endParaRPr>
        </a:p>
        <a:p>
          <a:pPr marL="228600" lvl="1" indent="-228600" algn="l" defTabSz="889000">
            <a:lnSpc>
              <a:spcPct val="90000"/>
            </a:lnSpc>
            <a:spcBef>
              <a:spcPct val="0"/>
            </a:spcBef>
            <a:spcAft>
              <a:spcPct val="15000"/>
            </a:spcAft>
            <a:buChar char="••"/>
          </a:pPr>
          <a:r>
            <a:rPr lang="en-US" sz="2000" b="1" kern="1200" dirty="0" smtClean="0">
              <a:solidFill>
                <a:schemeClr val="tx1"/>
              </a:solidFill>
            </a:rPr>
            <a:t>BIO106/ECOl106</a:t>
          </a:r>
          <a:endParaRPr lang="en-US" sz="2000" b="1" kern="1200" dirty="0">
            <a:solidFill>
              <a:schemeClr val="tx1"/>
            </a:solidFill>
          </a:endParaRPr>
        </a:p>
        <a:p>
          <a:pPr marL="228600" lvl="1" indent="-228600" algn="l" defTabSz="889000">
            <a:lnSpc>
              <a:spcPct val="90000"/>
            </a:lnSpc>
            <a:spcBef>
              <a:spcPct val="0"/>
            </a:spcBef>
            <a:spcAft>
              <a:spcPct val="15000"/>
            </a:spcAft>
            <a:buChar char="••"/>
          </a:pPr>
          <a:r>
            <a:rPr lang="en-US" sz="2000" b="1" kern="1200" dirty="0" smtClean="0">
              <a:solidFill>
                <a:schemeClr val="tx1"/>
              </a:solidFill>
            </a:rPr>
            <a:t>BIO 220 (3 of 8)</a:t>
          </a:r>
          <a:endParaRPr lang="en-US" sz="2000" b="1" kern="1200" dirty="0">
            <a:solidFill>
              <a:schemeClr val="tx1"/>
            </a:solidFill>
          </a:endParaRPr>
        </a:p>
        <a:p>
          <a:pPr marL="228600" lvl="1" indent="-228600" algn="l" defTabSz="889000">
            <a:lnSpc>
              <a:spcPct val="90000"/>
            </a:lnSpc>
            <a:spcBef>
              <a:spcPct val="0"/>
            </a:spcBef>
            <a:spcAft>
              <a:spcPct val="15000"/>
            </a:spcAft>
            <a:buChar char="••"/>
          </a:pPr>
          <a:endParaRPr lang="en-US" sz="2000" b="1" kern="1200" dirty="0">
            <a:solidFill>
              <a:schemeClr val="tx1"/>
            </a:solidFill>
          </a:endParaRPr>
        </a:p>
        <a:p>
          <a:pPr marL="228600" lvl="1" indent="-228600" algn="l" defTabSz="889000">
            <a:lnSpc>
              <a:spcPct val="90000"/>
            </a:lnSpc>
            <a:spcBef>
              <a:spcPct val="0"/>
            </a:spcBef>
            <a:spcAft>
              <a:spcPct val="15000"/>
            </a:spcAft>
            <a:buChar char="••"/>
          </a:pPr>
          <a:r>
            <a:rPr lang="en-US" sz="2000" b="1" kern="1200" dirty="0" smtClean="0">
              <a:solidFill>
                <a:schemeClr val="tx1"/>
              </a:solidFill>
            </a:rPr>
            <a:t>LAB MANUAL</a:t>
          </a:r>
          <a:endParaRPr lang="en-US" sz="2000" b="1" kern="1200" dirty="0">
            <a:solidFill>
              <a:schemeClr val="tx1"/>
            </a:solidFill>
          </a:endParaRPr>
        </a:p>
        <a:p>
          <a:pPr marL="228600" lvl="1" indent="-228600" algn="l" defTabSz="889000">
            <a:lnSpc>
              <a:spcPct val="90000"/>
            </a:lnSpc>
            <a:spcBef>
              <a:spcPct val="0"/>
            </a:spcBef>
            <a:spcAft>
              <a:spcPct val="15000"/>
            </a:spcAft>
            <a:buChar char="••"/>
          </a:pPr>
          <a:r>
            <a:rPr lang="en-US" sz="2000" b="1" kern="1200" dirty="0" smtClean="0">
              <a:solidFill>
                <a:schemeClr val="tx1"/>
              </a:solidFill>
            </a:rPr>
            <a:t>BIO 180</a:t>
          </a:r>
          <a:endParaRPr lang="en-US" sz="2000" b="1" kern="1200" dirty="0">
            <a:solidFill>
              <a:schemeClr val="tx1"/>
            </a:solidFill>
          </a:endParaRPr>
        </a:p>
        <a:p>
          <a:pPr marL="228600" lvl="1" indent="-228600" algn="l" defTabSz="889000">
            <a:lnSpc>
              <a:spcPct val="90000"/>
            </a:lnSpc>
            <a:spcBef>
              <a:spcPct val="0"/>
            </a:spcBef>
            <a:spcAft>
              <a:spcPct val="15000"/>
            </a:spcAft>
            <a:buChar char="••"/>
          </a:pPr>
          <a:r>
            <a:rPr lang="en-US" sz="2000" b="1" kern="1200" dirty="0" smtClean="0">
              <a:solidFill>
                <a:schemeClr val="tx1"/>
              </a:solidFill>
            </a:rPr>
            <a:t>BIO 225</a:t>
          </a:r>
          <a:endParaRPr lang="en-US" sz="2000" b="1" kern="1200" dirty="0">
            <a:solidFill>
              <a:schemeClr val="tx1"/>
            </a:solidFill>
          </a:endParaRPr>
        </a:p>
        <a:p>
          <a:pPr marL="228600" lvl="1" indent="-228600" algn="l" defTabSz="889000">
            <a:lnSpc>
              <a:spcPct val="90000"/>
            </a:lnSpc>
            <a:spcBef>
              <a:spcPct val="0"/>
            </a:spcBef>
            <a:spcAft>
              <a:spcPct val="15000"/>
            </a:spcAft>
            <a:buChar char="••"/>
          </a:pPr>
          <a:r>
            <a:rPr lang="en-US" sz="2000" b="1" kern="1200" dirty="0" smtClean="0">
              <a:solidFill>
                <a:schemeClr val="tx1"/>
              </a:solidFill>
            </a:rPr>
            <a:t>BIO 210 (revision in progress)</a:t>
          </a:r>
          <a:endParaRPr lang="en-US" sz="2000" b="1" kern="1200" dirty="0">
            <a:solidFill>
              <a:schemeClr val="tx1"/>
            </a:solidFill>
          </a:endParaRPr>
        </a:p>
      </dsp:txBody>
      <dsp:txXfrm>
        <a:off x="6299546" y="-7835"/>
        <a:ext cx="2068441" cy="4851395"/>
      </dsp:txXfrm>
    </dsp:sp>
    <dsp:sp modelId="{09C62859-507F-4C25-B771-D0FE8C1F8477}">
      <dsp:nvSpPr>
        <dsp:cNvPr id="0" name=""/>
        <dsp:cNvSpPr/>
      </dsp:nvSpPr>
      <dsp:spPr>
        <a:xfrm>
          <a:off x="6105685" y="1932"/>
          <a:ext cx="939378" cy="85287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7B7316-132F-42A8-B87B-0C8E3B596E93}" type="datetimeFigureOut">
              <a:rPr lang="en-US" smtClean="0"/>
              <a:t>10/11/2018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533F34-9834-4D02-BF7D-7B1346A759FD}" type="slidenum">
              <a:rPr lang="en-US" smtClean="0"/>
              <a:t>‹#›</a:t>
            </a:fld>
            <a:endParaRPr lang="en-US"/>
          </a:p>
        </p:txBody>
      </p:sp>
    </p:spTree>
    <p:extLst>
      <p:ext uri="{BB962C8B-B14F-4D97-AF65-F5344CB8AC3E}">
        <p14:creationId xmlns:p14="http://schemas.microsoft.com/office/powerpoint/2010/main" val="62414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49F021-EE93-416F-B6BD-E087A31CDB8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990439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C51F3-7000-42D3-9B71-9A6144835208}"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928051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3f0711ed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3f0711e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Hi it’s Elizabeth from the Library and In 6 minutes I will tell you Why Coastline need a full time Librarian.</a:t>
            </a:r>
            <a:endParaRPr sz="1400"/>
          </a:p>
        </p:txBody>
      </p:sp>
    </p:spTree>
    <p:extLst>
      <p:ext uri="{BB962C8B-B14F-4D97-AF65-F5344CB8AC3E}">
        <p14:creationId xmlns:p14="http://schemas.microsoft.com/office/powerpoint/2010/main" val="2296333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43f0711ed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43f0711ed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Let’s jump straight to “Subjective Criteria #2”.</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The State of California is funding a Library Services Platform that at least 75 of the 114 community colleges are going to implement.  Coastline and our sister colleges are migrating to this system and the migration starts in January 2019.</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The Library Services Platform will increase access to Coastline Library ELECTRONIC Resources and allow students to search for physical books and open resources across the state.  The Cal-State Libraries use the system the community colleges are adopting and the UCs are looking at the same system. It has the potential to support students and increase access in ways we have never seen before!</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This project AND ongoing management of this system is a full time job.  The librarian overseeing this kind of project is a “Systems Librarian” who has expertise in back-end library information systems and cataloging.  </a:t>
            </a:r>
            <a:r>
              <a:rPr lang="en" sz="1400">
                <a:solidFill>
                  <a:srgbClr val="FF0000"/>
                </a:solidFill>
              </a:rPr>
              <a:t>I do not have those skills</a:t>
            </a:r>
            <a:r>
              <a:rPr lang="en" sz="1400"/>
              <a:t>. The Systems Librarian links the Coastline Library resources to the system and continuously work within the system to make sure  student can access resources seamlessly.</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Every community college in the state except Coastline and Oxnard, who both have SOLO librarians, have a “Systems Librarian”.  In order to serve our student effectively with this state funded project, it is imperative that Coastline hire another full time librarian.</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Tree>
    <p:extLst>
      <p:ext uri="{BB962C8B-B14F-4D97-AF65-F5344CB8AC3E}">
        <p14:creationId xmlns:p14="http://schemas.microsoft.com/office/powerpoint/2010/main" val="2407999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3f0711ed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43f0711ed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OMG! Library Services are exploding!</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Let’s go to Subjective Criteria #1!</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In my two years at Coastline I have tired to increase awareness of Library Resources and services and this year our statistics show my hard work might of paid of too much.</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Tree>
    <p:extLst>
      <p:ext uri="{BB962C8B-B14F-4D97-AF65-F5344CB8AC3E}">
        <p14:creationId xmlns:p14="http://schemas.microsoft.com/office/powerpoint/2010/main" val="3749788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3f0711eda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3f0711eda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Library Reference</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Fall 2016 - 256</a:t>
            </a:r>
            <a:endParaRPr sz="1400"/>
          </a:p>
          <a:p>
            <a:pPr marL="0" lvl="0" indent="0" algn="l" rtl="0">
              <a:spcBef>
                <a:spcPts val="0"/>
              </a:spcBef>
              <a:spcAft>
                <a:spcPts val="0"/>
              </a:spcAft>
              <a:buNone/>
            </a:pPr>
            <a:r>
              <a:rPr lang="en" sz="1400"/>
              <a:t>Fall 2017 - 236</a:t>
            </a:r>
            <a:endParaRPr sz="1400"/>
          </a:p>
          <a:p>
            <a:pPr marL="0" lvl="0" indent="0" algn="l" rtl="0">
              <a:spcBef>
                <a:spcPts val="0"/>
              </a:spcBef>
              <a:spcAft>
                <a:spcPts val="0"/>
              </a:spcAft>
              <a:buNone/>
            </a:pPr>
            <a:r>
              <a:rPr lang="en" sz="1400"/>
              <a:t>Fall 2018 - 307 in first 7 weeks!</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Tree>
    <p:extLst>
      <p:ext uri="{BB962C8B-B14F-4D97-AF65-F5344CB8AC3E}">
        <p14:creationId xmlns:p14="http://schemas.microsoft.com/office/powerpoint/2010/main" val="2826467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43f0711eda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43f0711eda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Library F@F Outreach &amp; Instruction</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Fall 2016 - 152</a:t>
            </a:r>
            <a:endParaRPr sz="1400"/>
          </a:p>
          <a:p>
            <a:pPr marL="0" lvl="0" indent="0" algn="l" rtl="0">
              <a:spcBef>
                <a:spcPts val="0"/>
              </a:spcBef>
              <a:spcAft>
                <a:spcPts val="0"/>
              </a:spcAft>
              <a:buNone/>
            </a:pPr>
            <a:r>
              <a:rPr lang="en" sz="1400"/>
              <a:t>Fall 2017 - 176</a:t>
            </a:r>
            <a:endParaRPr sz="1400"/>
          </a:p>
          <a:p>
            <a:pPr marL="0" lvl="0" indent="0" algn="l" rtl="0">
              <a:spcBef>
                <a:spcPts val="0"/>
              </a:spcBef>
              <a:spcAft>
                <a:spcPts val="0"/>
              </a:spcAft>
              <a:buNone/>
            </a:pPr>
            <a:r>
              <a:rPr lang="en" sz="1400"/>
              <a:t>Fall 2018 - 428 in first 7 weeks!</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Tree>
    <p:extLst>
      <p:ext uri="{BB962C8B-B14F-4D97-AF65-F5344CB8AC3E}">
        <p14:creationId xmlns:p14="http://schemas.microsoft.com/office/powerpoint/2010/main" val="4265447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43f0711eda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43f0711ed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AP</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Spring 2018 - 232</a:t>
            </a:r>
            <a:endParaRPr sz="1400"/>
          </a:p>
          <a:p>
            <a:pPr marL="0" lvl="0" indent="0" algn="l" rtl="0">
              <a:spcBef>
                <a:spcPts val="0"/>
              </a:spcBef>
              <a:spcAft>
                <a:spcPts val="0"/>
              </a:spcAft>
              <a:buNone/>
            </a:pPr>
            <a:r>
              <a:rPr lang="en" sz="1400"/>
              <a:t>Summer - 196</a:t>
            </a:r>
            <a:endParaRPr sz="1400"/>
          </a:p>
          <a:p>
            <a:pPr marL="0" lvl="0" indent="0" algn="l" rtl="0">
              <a:spcBef>
                <a:spcPts val="0"/>
              </a:spcBef>
              <a:spcAft>
                <a:spcPts val="0"/>
              </a:spcAft>
              <a:buNone/>
            </a:pPr>
            <a:r>
              <a:rPr lang="en" sz="1400"/>
              <a:t>Fall 2018 - 256 in first 7 weeks!</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Tree>
    <p:extLst>
      <p:ext uri="{BB962C8B-B14F-4D97-AF65-F5344CB8AC3E}">
        <p14:creationId xmlns:p14="http://schemas.microsoft.com/office/powerpoint/2010/main" val="4147524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43f0711eda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43f0711ed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So first, Thank YOU so much for directing students to the Library and helping to spread awareness of our resources.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This is awesome and the LIbrary looks forward to expanding our services and especially designing learning opportunities for incarcerated students.  </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Tree>
    <p:extLst>
      <p:ext uri="{BB962C8B-B14F-4D97-AF65-F5344CB8AC3E}">
        <p14:creationId xmlns:p14="http://schemas.microsoft.com/office/powerpoint/2010/main" val="1066373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43b8d672b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43b8d672b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To continue to support the mission of Coastline College and to provide Access and Student support as well as help student complete the college goal of success, completion and achievement; I am asking for a Full Time Librarian to manage and the state funded Library Services Platform as well as expand Library instruction and Reference services  and especially to create equitable opportunities for all our students to have access to library resources and to have supplemental instruction when needed.</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The Coastline Library serves ALL Coastline students and employees.  My top priority is customer service and pretty soon I am going to be stretched too thin to be effective at this if I am the only full time librarian . I will come to this meeting every year asking for a full time librarian because our students deserve it.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Thank you for your time and your VOTE!</a:t>
            </a:r>
            <a:endParaRPr sz="1400"/>
          </a:p>
        </p:txBody>
      </p:sp>
    </p:spTree>
    <p:extLst>
      <p:ext uri="{BB962C8B-B14F-4D97-AF65-F5344CB8AC3E}">
        <p14:creationId xmlns:p14="http://schemas.microsoft.com/office/powerpoint/2010/main" val="3008176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62AE99A-4432-4654-AF25-3CB88851F370}" type="slidenum">
              <a:rPr lang="en-US" altLang="en-US" smtClean="0">
                <a:solidFill>
                  <a:prstClr val="black"/>
                </a:solidFill>
              </a:rPr>
              <a:pPr/>
              <a:t>80</a:t>
            </a:fld>
            <a:endParaRPr lang="en-US" altLang="en-US" smtClean="0">
              <a:solidFill>
                <a:prstClr val="black"/>
              </a:solidFill>
            </a:endParaRPr>
          </a:p>
        </p:txBody>
      </p:sp>
    </p:spTree>
    <p:extLst>
      <p:ext uri="{BB962C8B-B14F-4D97-AF65-F5344CB8AC3E}">
        <p14:creationId xmlns:p14="http://schemas.microsoft.com/office/powerpoint/2010/main" val="2357230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a:p>
        </p:txBody>
      </p:sp>
      <p:sp>
        <p:nvSpPr>
          <p:cNvPr id="4" name="Slide Number Placeholder 3"/>
          <p:cNvSpPr>
            <a:spLocks noGrp="1"/>
          </p:cNvSpPr>
          <p:nvPr>
            <p:ph type="sldNum" sz="quarter" idx="10"/>
          </p:nvPr>
        </p:nvSpPr>
        <p:spPr/>
        <p:txBody>
          <a:bodyPr/>
          <a:lstStyle/>
          <a:p>
            <a:fld id="{97539D14-FFCF-4452-82EE-940D8E1B5CE5}" type="slidenum">
              <a:rPr lang="uk-UA" smtClean="0">
                <a:solidFill>
                  <a:prstClr val="black"/>
                </a:solidFill>
              </a:rPr>
              <a:pPr/>
              <a:t>18</a:t>
            </a:fld>
            <a:endParaRPr lang="uk-UA">
              <a:solidFill>
                <a:prstClr val="black"/>
              </a:solidFill>
            </a:endParaRPr>
          </a:p>
        </p:txBody>
      </p:sp>
    </p:spTree>
    <p:extLst>
      <p:ext uri="{BB962C8B-B14F-4D97-AF65-F5344CB8AC3E}">
        <p14:creationId xmlns:p14="http://schemas.microsoft.com/office/powerpoint/2010/main" val="402679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C7F0D21-F0BB-44DA-8E17-85BB58AD7A92}" type="slidenum">
              <a:rPr lang="en-US" altLang="en-US" smtClean="0">
                <a:solidFill>
                  <a:prstClr val="black"/>
                </a:solidFill>
              </a:rPr>
              <a:pPr/>
              <a:t>81</a:t>
            </a:fld>
            <a:endParaRPr lang="en-US" altLang="en-US" smtClean="0">
              <a:solidFill>
                <a:prstClr val="black"/>
              </a:solidFill>
            </a:endParaRPr>
          </a:p>
        </p:txBody>
      </p:sp>
    </p:spTree>
    <p:extLst>
      <p:ext uri="{BB962C8B-B14F-4D97-AF65-F5344CB8AC3E}">
        <p14:creationId xmlns:p14="http://schemas.microsoft.com/office/powerpoint/2010/main" val="2505578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1572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4350364753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4350364753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6650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4350364753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4350364753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2135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4350364753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4350364753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5210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4350364753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4350364753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7720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4350364753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4350364753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3637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4350364753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4350364753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0246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a:p>
        </p:txBody>
      </p:sp>
      <p:sp>
        <p:nvSpPr>
          <p:cNvPr id="4" name="Slide Number Placeholder 3"/>
          <p:cNvSpPr>
            <a:spLocks noGrp="1"/>
          </p:cNvSpPr>
          <p:nvPr>
            <p:ph type="sldNum" sz="quarter" idx="10"/>
          </p:nvPr>
        </p:nvSpPr>
        <p:spPr/>
        <p:txBody>
          <a:bodyPr/>
          <a:lstStyle/>
          <a:p>
            <a:fld id="{97539D14-FFCF-4452-82EE-940D8E1B5CE5}" type="slidenum">
              <a:rPr lang="uk-UA" smtClean="0">
                <a:solidFill>
                  <a:prstClr val="black"/>
                </a:solidFill>
              </a:rPr>
              <a:pPr/>
              <a:t>24</a:t>
            </a:fld>
            <a:endParaRPr lang="uk-UA">
              <a:solidFill>
                <a:prstClr val="black"/>
              </a:solidFill>
            </a:endParaRPr>
          </a:p>
        </p:txBody>
      </p:sp>
    </p:spTree>
    <p:extLst>
      <p:ext uri="{BB962C8B-B14F-4D97-AF65-F5344CB8AC3E}">
        <p14:creationId xmlns:p14="http://schemas.microsoft.com/office/powerpoint/2010/main" val="1407039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a:p>
        </p:txBody>
      </p:sp>
      <p:sp>
        <p:nvSpPr>
          <p:cNvPr id="4" name="Slide Number Placeholder 3"/>
          <p:cNvSpPr>
            <a:spLocks noGrp="1"/>
          </p:cNvSpPr>
          <p:nvPr>
            <p:ph type="sldNum" sz="quarter" idx="10"/>
          </p:nvPr>
        </p:nvSpPr>
        <p:spPr/>
        <p:txBody>
          <a:bodyPr/>
          <a:lstStyle/>
          <a:p>
            <a:fld id="{97539D14-FFCF-4452-82EE-940D8E1B5CE5}" type="slidenum">
              <a:rPr lang="uk-UA" smtClean="0">
                <a:solidFill>
                  <a:prstClr val="black"/>
                </a:solidFill>
              </a:rPr>
              <a:pPr/>
              <a:t>25</a:t>
            </a:fld>
            <a:endParaRPr lang="uk-UA">
              <a:solidFill>
                <a:prstClr val="black"/>
              </a:solidFill>
            </a:endParaRPr>
          </a:p>
        </p:txBody>
      </p:sp>
    </p:spTree>
    <p:extLst>
      <p:ext uri="{BB962C8B-B14F-4D97-AF65-F5344CB8AC3E}">
        <p14:creationId xmlns:p14="http://schemas.microsoft.com/office/powerpoint/2010/main" val="3247749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6C51F3-7000-42D3-9B71-9A6144835208}"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961810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6C51F3-7000-42D3-9B71-9A6144835208}"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57414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6C51F3-7000-42D3-9B71-9A6144835208}"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54459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6C51F3-7000-42D3-9B71-9A6144835208}"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54459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6C51F3-7000-42D3-9B71-9A6144835208}"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304779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84221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244284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235313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896098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027723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298251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457957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904475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799343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233155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FC2453-2682-064B-8B11-CDBF6ECD3752}"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CE47BB9-AC97-AB42-B1EE-1A1B39A059F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097467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C2453-2682-064B-8B11-CDBF6ECD3752}"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CE47BB9-AC97-AB42-B1EE-1A1B39A059F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53717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934215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C2453-2682-064B-8B11-CDBF6ECD3752}"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CE47BB9-AC97-AB42-B1EE-1A1B39A059F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582685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C2453-2682-064B-8B11-CDBF6ECD3752}"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CE47BB9-AC97-AB42-B1EE-1A1B39A059F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377938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FC2453-2682-064B-8B11-CDBF6ECD3752}" type="datetimeFigureOut">
              <a:rPr lang="en-US" smtClean="0">
                <a:solidFill>
                  <a:prstClr val="white">
                    <a:tint val="75000"/>
                  </a:prstClr>
                </a:solidFill>
              </a:rPr>
              <a:pPr/>
              <a:t>10/11/2018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CE47BB9-AC97-AB42-B1EE-1A1B39A059F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334587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FC2453-2682-064B-8B11-CDBF6ECD3752}" type="datetimeFigureOut">
              <a:rPr lang="en-US" smtClean="0">
                <a:solidFill>
                  <a:prstClr val="white">
                    <a:tint val="75000"/>
                  </a:prstClr>
                </a:solidFill>
              </a:rPr>
              <a:pPr/>
              <a:t>10/11/2018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CE47BB9-AC97-AB42-B1EE-1A1B39A059F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834309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3B1330-A481-48A9-B4CA-0672DA2FEB7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222521-3897-4E8E-8DF5-9C11AFE41E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61667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3B1330-A481-48A9-B4CA-0672DA2FEB7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222521-3897-4E8E-8DF5-9C11AFE41E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7573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3B1330-A481-48A9-B4CA-0672DA2FEB7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222521-3897-4E8E-8DF5-9C11AFE41E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93566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3B1330-A481-48A9-B4CA-0672DA2FEB7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222521-3897-4E8E-8DF5-9C11AFE41E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6491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3B1330-A481-48A9-B4CA-0672DA2FEB7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222521-3897-4E8E-8DF5-9C11AFE41E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48899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3B1330-A481-48A9-B4CA-0672DA2FEB7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222521-3897-4E8E-8DF5-9C11AFE41E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3223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669573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3B1330-A481-48A9-B4CA-0672DA2FEB7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222521-3897-4E8E-8DF5-9C11AFE41E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4027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3B1330-A481-48A9-B4CA-0672DA2FEB7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222521-3897-4E8E-8DF5-9C11AFE41E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1750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3B1330-A481-48A9-B4CA-0672DA2FEB7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222521-3897-4E8E-8DF5-9C11AFE41E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8034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3B1330-A481-48A9-B4CA-0672DA2FEB7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222521-3897-4E8E-8DF5-9C11AFE41E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5300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3B1330-A481-48A9-B4CA-0672DA2FEB7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222521-3897-4E8E-8DF5-9C11AFE41E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90749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92AEA12-D26E-0046-9060-5F3916FBF8CD}"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C8318A-EE9C-FD44-9560-0AB7235D45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2631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2AEA12-D26E-0046-9060-5F3916FBF8CD}"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C8318A-EE9C-FD44-9560-0AB7235D45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7191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2AEA12-D26E-0046-9060-5F3916FBF8CD}"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C8318A-EE9C-FD44-9560-0AB7235D45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3313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2AEA12-D26E-0046-9060-5F3916FBF8CD}"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C8318A-EE9C-FD44-9560-0AB7235D45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6859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2AEA12-D26E-0046-9060-5F3916FBF8CD}"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C8318A-EE9C-FD44-9560-0AB7235D45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6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353357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2AEA12-D26E-0046-9060-5F3916FBF8CD}"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C8318A-EE9C-FD44-9560-0AB7235D45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25694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2AEA12-D26E-0046-9060-5F3916FBF8CD}"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C8318A-EE9C-FD44-9560-0AB7235D45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58109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flipH="1">
            <a:off x="10995200" y="5661233"/>
            <a:ext cx="1196800" cy="1196800"/>
          </a:xfrm>
          <a:prstGeom prst="rtTriangle">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flipH="1">
            <a:off x="10995200" y="5661167"/>
            <a:ext cx="1196800" cy="1196800"/>
          </a:xfrm>
          <a:prstGeom prst="round1Rect">
            <a:avLst>
              <a:gd name="adj" fmla="val 16667"/>
            </a:avLst>
          </a:prstGeom>
          <a:solidFill>
            <a:schemeClr val="lt1">
              <a:alpha val="6808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txBox="1">
            <a:spLocks noGrp="1"/>
          </p:cNvSpPr>
          <p:nvPr>
            <p:ph type="ctrTitle"/>
          </p:nvPr>
        </p:nvSpPr>
        <p:spPr>
          <a:xfrm>
            <a:off x="520700" y="2425700"/>
            <a:ext cx="10962800" cy="1244800"/>
          </a:xfrm>
          <a:prstGeom prst="rect">
            <a:avLst/>
          </a:prstGeom>
        </p:spPr>
        <p:txBody>
          <a:bodyPr spcFirstLastPara="1" wrap="square" lIns="91425" tIns="91425" rIns="91425" bIns="91425" anchor="b" anchorCtr="0"/>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3" name="Google Shape;13;p2"/>
          <p:cNvSpPr txBox="1">
            <a:spLocks noGrp="1"/>
          </p:cNvSpPr>
          <p:nvPr>
            <p:ph type="subTitle" idx="1"/>
          </p:nvPr>
        </p:nvSpPr>
        <p:spPr>
          <a:xfrm>
            <a:off x="520700" y="3718840"/>
            <a:ext cx="10962800" cy="5772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2400">
                <a:solidFill>
                  <a:schemeClr val="lt1"/>
                </a:solidFill>
              </a:defRPr>
            </a:lvl2pPr>
            <a:lvl3pPr lvl="2">
              <a:lnSpc>
                <a:spcPct val="100000"/>
              </a:lnSpc>
              <a:spcBef>
                <a:spcPts val="0"/>
              </a:spcBef>
              <a:spcAft>
                <a:spcPts val="0"/>
              </a:spcAft>
              <a:buClr>
                <a:schemeClr val="lt1"/>
              </a:buClr>
              <a:buSzPts val="1800"/>
              <a:buNone/>
              <a:defRPr sz="2400">
                <a:solidFill>
                  <a:schemeClr val="lt1"/>
                </a:solidFill>
              </a:defRPr>
            </a:lvl3pPr>
            <a:lvl4pPr lvl="3">
              <a:lnSpc>
                <a:spcPct val="100000"/>
              </a:lnSpc>
              <a:spcBef>
                <a:spcPts val="0"/>
              </a:spcBef>
              <a:spcAft>
                <a:spcPts val="0"/>
              </a:spcAft>
              <a:buClr>
                <a:schemeClr val="lt1"/>
              </a:buClr>
              <a:buSzPts val="1800"/>
              <a:buNone/>
              <a:defRPr sz="2400">
                <a:solidFill>
                  <a:schemeClr val="lt1"/>
                </a:solidFill>
              </a:defRPr>
            </a:lvl4pPr>
            <a:lvl5pPr lvl="4">
              <a:lnSpc>
                <a:spcPct val="100000"/>
              </a:lnSpc>
              <a:spcBef>
                <a:spcPts val="0"/>
              </a:spcBef>
              <a:spcAft>
                <a:spcPts val="0"/>
              </a:spcAft>
              <a:buClr>
                <a:schemeClr val="lt1"/>
              </a:buClr>
              <a:buSzPts val="1800"/>
              <a:buNone/>
              <a:defRPr sz="2400">
                <a:solidFill>
                  <a:schemeClr val="lt1"/>
                </a:solidFill>
              </a:defRPr>
            </a:lvl5pPr>
            <a:lvl6pPr lvl="5">
              <a:lnSpc>
                <a:spcPct val="100000"/>
              </a:lnSpc>
              <a:spcBef>
                <a:spcPts val="0"/>
              </a:spcBef>
              <a:spcAft>
                <a:spcPts val="0"/>
              </a:spcAft>
              <a:buClr>
                <a:schemeClr val="lt1"/>
              </a:buClr>
              <a:buSzPts val="1800"/>
              <a:buNone/>
              <a:defRPr sz="2400">
                <a:solidFill>
                  <a:schemeClr val="lt1"/>
                </a:solidFill>
              </a:defRPr>
            </a:lvl6pPr>
            <a:lvl7pPr lvl="6">
              <a:lnSpc>
                <a:spcPct val="100000"/>
              </a:lnSpc>
              <a:spcBef>
                <a:spcPts val="0"/>
              </a:spcBef>
              <a:spcAft>
                <a:spcPts val="0"/>
              </a:spcAft>
              <a:buClr>
                <a:schemeClr val="lt1"/>
              </a:buClr>
              <a:buSzPts val="1800"/>
              <a:buNone/>
              <a:defRPr sz="2400">
                <a:solidFill>
                  <a:schemeClr val="lt1"/>
                </a:solidFill>
              </a:defRPr>
            </a:lvl7pPr>
            <a:lvl8pPr lvl="7">
              <a:lnSpc>
                <a:spcPct val="100000"/>
              </a:lnSpc>
              <a:spcBef>
                <a:spcPts val="0"/>
              </a:spcBef>
              <a:spcAft>
                <a:spcPts val="0"/>
              </a:spcAft>
              <a:buClr>
                <a:schemeClr val="lt1"/>
              </a:buClr>
              <a:buSzPts val="1800"/>
              <a:buNone/>
              <a:defRPr sz="2400">
                <a:solidFill>
                  <a:schemeClr val="lt1"/>
                </a:solidFill>
              </a:defRPr>
            </a:lvl8pPr>
            <a:lvl9pPr lvl="8">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4" name="Google Shape;14;p2"/>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737373"/>
                </a:solidFill>
              </a:rPr>
              <a:pPr/>
              <a:t>‹#›</a:t>
            </a:fld>
            <a:endParaRPr>
              <a:solidFill>
                <a:srgbClr val="737373"/>
              </a:solidFill>
            </a:endParaRPr>
          </a:p>
        </p:txBody>
      </p:sp>
    </p:spTree>
    <p:extLst>
      <p:ext uri="{BB962C8B-B14F-4D97-AF65-F5344CB8AC3E}">
        <p14:creationId xmlns:p14="http://schemas.microsoft.com/office/powerpoint/2010/main" val="6421608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4"/>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4"/>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629200" y="2558767"/>
            <a:ext cx="10962800" cy="36136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3" name="Google Shape;23;p4"/>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737373"/>
                </a:solidFill>
              </a:rPr>
              <a:pPr/>
              <a:t>‹#›</a:t>
            </a:fld>
            <a:endParaRPr>
              <a:solidFill>
                <a:srgbClr val="737373"/>
              </a:solidFill>
            </a:endParaRPr>
          </a:p>
        </p:txBody>
      </p:sp>
    </p:spTree>
    <p:extLst>
      <p:ext uri="{BB962C8B-B14F-4D97-AF65-F5344CB8AC3E}">
        <p14:creationId xmlns:p14="http://schemas.microsoft.com/office/powerpoint/2010/main" val="14335935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4"/>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4"/>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629200" y="2558767"/>
            <a:ext cx="10962800" cy="36136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3" name="Google Shape;23;p4"/>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737373"/>
                </a:solidFill>
              </a:rPr>
              <a:pPr/>
              <a:t>‹#›</a:t>
            </a:fld>
            <a:endParaRPr>
              <a:solidFill>
                <a:srgbClr val="737373"/>
              </a:solidFill>
            </a:endParaRPr>
          </a:p>
        </p:txBody>
      </p:sp>
    </p:spTree>
    <p:extLst>
      <p:ext uri="{BB962C8B-B14F-4D97-AF65-F5344CB8AC3E}">
        <p14:creationId xmlns:p14="http://schemas.microsoft.com/office/powerpoint/2010/main" val="25490506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4"/>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4"/>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629200" y="2558767"/>
            <a:ext cx="10962800" cy="36136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3" name="Google Shape;23;p4"/>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737373"/>
                </a:solidFill>
              </a:rPr>
              <a:pPr/>
              <a:t>‹#›</a:t>
            </a:fld>
            <a:endParaRPr>
              <a:solidFill>
                <a:srgbClr val="737373"/>
              </a:solidFill>
            </a:endParaRPr>
          </a:p>
        </p:txBody>
      </p:sp>
    </p:spTree>
    <p:extLst>
      <p:ext uri="{BB962C8B-B14F-4D97-AF65-F5344CB8AC3E}">
        <p14:creationId xmlns:p14="http://schemas.microsoft.com/office/powerpoint/2010/main" val="37463937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5"/>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5"/>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629200" y="2558767"/>
            <a:ext cx="5333200" cy="36136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9" name="Google Shape;29;p5"/>
          <p:cNvSpPr txBox="1">
            <a:spLocks noGrp="1"/>
          </p:cNvSpPr>
          <p:nvPr>
            <p:ph type="body" idx="2"/>
          </p:nvPr>
        </p:nvSpPr>
        <p:spPr>
          <a:xfrm>
            <a:off x="6259000" y="2558767"/>
            <a:ext cx="5333200" cy="36136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0" name="Google Shape;30;p5"/>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737373"/>
                </a:solidFill>
              </a:rPr>
              <a:pPr/>
              <a:t>‹#›</a:t>
            </a:fld>
            <a:endParaRPr>
              <a:solidFill>
                <a:srgbClr val="737373"/>
              </a:solidFill>
            </a:endParaRPr>
          </a:p>
        </p:txBody>
      </p:sp>
    </p:spTree>
    <p:extLst>
      <p:ext uri="{BB962C8B-B14F-4D97-AF65-F5344CB8AC3E}">
        <p14:creationId xmlns:p14="http://schemas.microsoft.com/office/powerpoint/2010/main" val="13017684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5"/>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5"/>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629200" y="2558767"/>
            <a:ext cx="5333200" cy="36136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9" name="Google Shape;29;p5"/>
          <p:cNvSpPr txBox="1">
            <a:spLocks noGrp="1"/>
          </p:cNvSpPr>
          <p:nvPr>
            <p:ph type="body" idx="2"/>
          </p:nvPr>
        </p:nvSpPr>
        <p:spPr>
          <a:xfrm>
            <a:off x="6259000" y="2558767"/>
            <a:ext cx="5333200" cy="36136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0" name="Google Shape;30;p5"/>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737373"/>
                </a:solidFill>
              </a:rPr>
              <a:pPr/>
              <a:t>‹#›</a:t>
            </a:fld>
            <a:endParaRPr>
              <a:solidFill>
                <a:srgbClr val="737373"/>
              </a:solidFill>
            </a:endParaRPr>
          </a:p>
        </p:txBody>
      </p:sp>
    </p:spTree>
    <p:extLst>
      <p:ext uri="{BB962C8B-B14F-4D97-AF65-F5344CB8AC3E}">
        <p14:creationId xmlns:p14="http://schemas.microsoft.com/office/powerpoint/2010/main" val="28328365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4"/>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4"/>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629200" y="2558767"/>
            <a:ext cx="10962800" cy="36136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3" name="Google Shape;23;p4"/>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737373"/>
                </a:solidFill>
              </a:rPr>
              <a:pPr/>
              <a:t>‹#›</a:t>
            </a:fld>
            <a:endParaRPr>
              <a:solidFill>
                <a:srgbClr val="737373"/>
              </a:solidFill>
            </a:endParaRPr>
          </a:p>
        </p:txBody>
      </p:sp>
    </p:spTree>
    <p:extLst>
      <p:ext uri="{BB962C8B-B14F-4D97-AF65-F5344CB8AC3E}">
        <p14:creationId xmlns:p14="http://schemas.microsoft.com/office/powerpoint/2010/main" val="550260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4"/>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4"/>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629200" y="2558767"/>
            <a:ext cx="10962800" cy="36136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3" name="Google Shape;23;p4"/>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737373"/>
                </a:solidFill>
              </a:rPr>
              <a:pPr/>
              <a:t>‹#›</a:t>
            </a:fld>
            <a:endParaRPr>
              <a:solidFill>
                <a:srgbClr val="737373"/>
              </a:solidFill>
            </a:endParaRPr>
          </a:p>
        </p:txBody>
      </p:sp>
    </p:spTree>
    <p:extLst>
      <p:ext uri="{BB962C8B-B14F-4D97-AF65-F5344CB8AC3E}">
        <p14:creationId xmlns:p14="http://schemas.microsoft.com/office/powerpoint/2010/main" val="2369406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951519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4"/>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4"/>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629200" y="2558767"/>
            <a:ext cx="10962800" cy="36136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3" name="Google Shape;23;p4"/>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737373"/>
                </a:solidFill>
              </a:rPr>
              <a:pPr/>
              <a:t>‹#›</a:t>
            </a:fld>
            <a:endParaRPr>
              <a:solidFill>
                <a:srgbClr val="737373"/>
              </a:solidFill>
            </a:endParaRPr>
          </a:p>
        </p:txBody>
      </p:sp>
    </p:spTree>
    <p:extLst>
      <p:ext uri="{BB962C8B-B14F-4D97-AF65-F5344CB8AC3E}">
        <p14:creationId xmlns:p14="http://schemas.microsoft.com/office/powerpoint/2010/main" val="28472906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4"/>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4"/>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629200" y="2558767"/>
            <a:ext cx="10962800" cy="36136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3" name="Google Shape;23;p4"/>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737373"/>
                </a:solidFill>
              </a:rPr>
              <a:pPr/>
              <a:t>‹#›</a:t>
            </a:fld>
            <a:endParaRPr>
              <a:solidFill>
                <a:srgbClr val="737373"/>
              </a:solidFill>
            </a:endParaRPr>
          </a:p>
        </p:txBody>
      </p:sp>
    </p:spTree>
    <p:extLst>
      <p:ext uri="{BB962C8B-B14F-4D97-AF65-F5344CB8AC3E}">
        <p14:creationId xmlns:p14="http://schemas.microsoft.com/office/powerpoint/2010/main" val="41978950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653667" y="651000"/>
            <a:ext cx="8302800" cy="5454400"/>
          </a:xfrm>
          <a:prstGeom prst="rect">
            <a:avLst/>
          </a:prstGeom>
        </p:spPr>
        <p:txBody>
          <a:bodyPr spcFirstLastPara="1" wrap="square" lIns="91425" tIns="91425" rIns="91425" bIns="91425" anchor="ctr" anchorCtr="0"/>
          <a:lstStyle>
            <a:lvl1pPr lvl="0">
              <a:spcBef>
                <a:spcPts val="0"/>
              </a:spcBef>
              <a:spcAft>
                <a:spcPts val="0"/>
              </a:spcAft>
              <a:buSzPts val="6000"/>
              <a:buNone/>
              <a:defRPr sz="8000"/>
            </a:lvl1pPr>
            <a:lvl2pPr lvl="1">
              <a:spcBef>
                <a:spcPts val="0"/>
              </a:spcBef>
              <a:spcAft>
                <a:spcPts val="0"/>
              </a:spcAft>
              <a:buSzPts val="6000"/>
              <a:buNone/>
              <a:defRPr sz="8000"/>
            </a:lvl2pPr>
            <a:lvl3pPr lvl="2">
              <a:spcBef>
                <a:spcPts val="0"/>
              </a:spcBef>
              <a:spcAft>
                <a:spcPts val="0"/>
              </a:spcAft>
              <a:buSzPts val="6000"/>
              <a:buNone/>
              <a:defRPr sz="8000"/>
            </a:lvl3pPr>
            <a:lvl4pPr lvl="3">
              <a:spcBef>
                <a:spcPts val="0"/>
              </a:spcBef>
              <a:spcAft>
                <a:spcPts val="0"/>
              </a:spcAft>
              <a:buSzPts val="6000"/>
              <a:buNone/>
              <a:defRPr sz="8000"/>
            </a:lvl4pPr>
            <a:lvl5pPr lvl="4">
              <a:spcBef>
                <a:spcPts val="0"/>
              </a:spcBef>
              <a:spcAft>
                <a:spcPts val="0"/>
              </a:spcAft>
              <a:buSzPts val="6000"/>
              <a:buNone/>
              <a:defRPr sz="8000"/>
            </a:lvl5pPr>
            <a:lvl6pPr lvl="5">
              <a:spcBef>
                <a:spcPts val="0"/>
              </a:spcBef>
              <a:spcAft>
                <a:spcPts val="0"/>
              </a:spcAft>
              <a:buSzPts val="6000"/>
              <a:buNone/>
              <a:defRPr sz="8000"/>
            </a:lvl6pPr>
            <a:lvl7pPr lvl="6">
              <a:spcBef>
                <a:spcPts val="0"/>
              </a:spcBef>
              <a:spcAft>
                <a:spcPts val="0"/>
              </a:spcAft>
              <a:buSzPts val="6000"/>
              <a:buNone/>
              <a:defRPr sz="8000"/>
            </a:lvl7pPr>
            <a:lvl8pPr lvl="7">
              <a:spcBef>
                <a:spcPts val="0"/>
              </a:spcBef>
              <a:spcAft>
                <a:spcPts val="0"/>
              </a:spcAft>
              <a:buSzPts val="6000"/>
              <a:buNone/>
              <a:defRPr sz="8000"/>
            </a:lvl8pPr>
            <a:lvl9pPr lvl="8">
              <a:spcBef>
                <a:spcPts val="0"/>
              </a:spcBef>
              <a:spcAft>
                <a:spcPts val="0"/>
              </a:spcAft>
              <a:buSzPts val="6000"/>
              <a:buNone/>
              <a:defRPr sz="8000"/>
            </a:lvl9pPr>
          </a:lstStyle>
          <a:p>
            <a:endParaRPr/>
          </a:p>
        </p:txBody>
      </p:sp>
      <p:sp>
        <p:nvSpPr>
          <p:cNvPr id="44" name="Google Shape;44;p8"/>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16565197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solidFill>
                  <a:prstClr val="white">
                    <a:tint val="75000"/>
                  </a:prstClr>
                </a:solidFill>
              </a:rPr>
              <a:pPr/>
              <a:t>10/11/2018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2260954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solidFill>
                  <a:prstClr val="white">
                    <a:tint val="75000"/>
                  </a:prstClr>
                </a:solidFill>
              </a:rPr>
              <a:pPr/>
              <a:t>10/11/2018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362071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solidFill>
                  <a:prstClr val="white">
                    <a:tint val="75000"/>
                  </a:prstClr>
                </a:solidFill>
              </a:rPr>
              <a:pPr/>
              <a:t>10/11/2018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05311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06726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25728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69425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72019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00250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95545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4800A47-A72B-4F47-9034-EBA73BE7352C}" type="datetimeFigureOut">
              <a:rPr lang="en-US" smtClean="0">
                <a:solidFill>
                  <a:prstClr val="white">
                    <a:tint val="75000"/>
                    <a:alpha val="60000"/>
                  </a:prstClr>
                </a:solidFill>
              </a:rPr>
              <a:pPr/>
              <a:t>10/11/2018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92C2316E-993F-4908-9C67-A192FFFC26A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0172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4800A47-A72B-4F47-9034-EBA73BE7352C}" type="datetimeFigureOut">
              <a:rPr lang="en-US" smtClean="0">
                <a:solidFill>
                  <a:prstClr val="white">
                    <a:tint val="75000"/>
                    <a:alpha val="60000"/>
                  </a:prstClr>
                </a:solidFill>
              </a:rPr>
              <a:pPr/>
              <a:t>10/11/2018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92C2316E-993F-4908-9C67-A192FFFC26A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510124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4800A47-A72B-4F47-9034-EBA73BE7352C}" type="datetimeFigureOut">
              <a:rPr lang="en-US" smtClean="0">
                <a:solidFill>
                  <a:prstClr val="white">
                    <a:tint val="75000"/>
                    <a:alpha val="60000"/>
                  </a:prstClr>
                </a:solidFill>
              </a:rPr>
              <a:pPr/>
              <a:t>10/11/2018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92C2316E-993F-4908-9C67-A192FFFC26A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727635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4800A47-A72B-4F47-9034-EBA73BE7352C}" type="datetimeFigureOut">
              <a:rPr lang="en-US" smtClean="0">
                <a:solidFill>
                  <a:prstClr val="white">
                    <a:tint val="75000"/>
                    <a:alpha val="60000"/>
                  </a:prstClr>
                </a:solidFill>
              </a:rPr>
              <a:pPr/>
              <a:t>10/11/2018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92C2316E-993F-4908-9C67-A192FFFC26A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433105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4800A47-A72B-4F47-9034-EBA73BE7352C}" type="datetimeFigureOut">
              <a:rPr lang="en-US" smtClean="0">
                <a:solidFill>
                  <a:prstClr val="white">
                    <a:tint val="75000"/>
                    <a:alpha val="60000"/>
                  </a:prstClr>
                </a:solidFill>
              </a:rPr>
              <a:pPr/>
              <a:t>10/11/2018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92C2316E-993F-4908-9C67-A192FFFC26A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8527523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4800A47-A72B-4F47-9034-EBA73BE7352C}" type="datetimeFigureOut">
              <a:rPr lang="en-US" smtClean="0">
                <a:solidFill>
                  <a:prstClr val="white">
                    <a:tint val="75000"/>
                    <a:alpha val="60000"/>
                  </a:prstClr>
                </a:solidFill>
              </a:rPr>
              <a:pPr/>
              <a:t>10/11/2018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92C2316E-993F-4908-9C67-A192FFFC26A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280894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4800A47-A72B-4F47-9034-EBA73BE7352C}" type="datetimeFigureOut">
              <a:rPr lang="en-US" smtClean="0">
                <a:solidFill>
                  <a:prstClr val="white">
                    <a:tint val="75000"/>
                    <a:alpha val="60000"/>
                  </a:prstClr>
                </a:solidFill>
              </a:rPr>
              <a:pPr/>
              <a:t>10/11/2018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92C2316E-993F-4908-9C67-A192FFFC26A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93314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4800A47-A72B-4F47-9034-EBA73BE7352C}" type="datetimeFigureOut">
              <a:rPr lang="en-US" smtClean="0">
                <a:solidFill>
                  <a:prstClr val="white">
                    <a:tint val="75000"/>
                    <a:alpha val="60000"/>
                  </a:prstClr>
                </a:solidFill>
              </a:rPr>
              <a:pPr/>
              <a:t>10/11/2018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92C2316E-993F-4908-9C67-A192FFFC26A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48687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a:lstStyle/>
          <a:p>
            <a:endParaRPr lang="uk-UA"/>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412345412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8"/>
          <p:cNvSpPr>
            <a:spLocks noGrp="1"/>
          </p:cNvSpPr>
          <p:nvPr>
            <p:ph type="body" sz="quarter" idx="14" hasCustomPrompt="1"/>
          </p:nvPr>
        </p:nvSpPr>
        <p:spPr>
          <a:xfrm>
            <a:off x="838200" y="1028700"/>
            <a:ext cx="10515600" cy="383117"/>
          </a:xfrm>
        </p:spPr>
        <p:txBody>
          <a:bodyPr>
            <a:normAutofit/>
          </a:bodyPr>
          <a:lstStyle>
            <a:lvl1pPr marL="0" indent="0">
              <a:buNone/>
              <a:defRPr sz="1600" baseline="0"/>
            </a:lvl1pPr>
          </a:lstStyle>
          <a:p>
            <a:pPr lvl="0"/>
            <a:r>
              <a:rPr lang="en-US" dirty="0" smtClean="0"/>
              <a:t>Great subtitle is here</a:t>
            </a:r>
            <a:endParaRPr lang="uk-UA" dirty="0"/>
          </a:p>
        </p:txBody>
      </p:sp>
      <p:sp>
        <p:nvSpPr>
          <p:cNvPr id="11" name="Date Placeholder 10"/>
          <p:cNvSpPr>
            <a:spLocks noGrp="1"/>
          </p:cNvSpPr>
          <p:nvPr>
            <p:ph type="dt" sz="half" idx="15"/>
          </p:nvPr>
        </p:nvSpPr>
        <p:spPr/>
        <p:txBody>
          <a:bodyPr/>
          <a:lstStyle/>
          <a:p>
            <a:r>
              <a:rPr lang="en-US" smtClean="0">
                <a:solidFill>
                  <a:prstClr val="white">
                    <a:tint val="75000"/>
                  </a:prstClr>
                </a:solidFill>
              </a:rPr>
              <a:t>CompanyName</a:t>
            </a:r>
            <a:endParaRPr lang="uk-UA" dirty="0">
              <a:solidFill>
                <a:prstClr val="white">
                  <a:tint val="75000"/>
                </a:prstClr>
              </a:solidFill>
            </a:endParaRPr>
          </a:p>
        </p:txBody>
      </p:sp>
      <p:sp>
        <p:nvSpPr>
          <p:cNvPr id="12" name="Footer Placeholder 11"/>
          <p:cNvSpPr>
            <a:spLocks noGrp="1"/>
          </p:cNvSpPr>
          <p:nvPr>
            <p:ph type="ftr" sz="quarter" idx="16"/>
          </p:nvPr>
        </p:nvSpPr>
        <p:spPr/>
        <p:txBody>
          <a:bodyPr/>
          <a:lstStyle/>
          <a:p>
            <a:r>
              <a:rPr lang="en-US" smtClean="0">
                <a:solidFill>
                  <a:prstClr val="white">
                    <a:tint val="75000"/>
                  </a:prstClr>
                </a:solidFill>
              </a:rPr>
              <a:t>www.company.com</a:t>
            </a:r>
            <a:endParaRPr lang="uk-UA" dirty="0">
              <a:solidFill>
                <a:prstClr val="white">
                  <a:tint val="75000"/>
                </a:prstClr>
              </a:solidFill>
            </a:endParaRPr>
          </a:p>
        </p:txBody>
      </p:sp>
      <p:sp>
        <p:nvSpPr>
          <p:cNvPr id="13" name="Slide Number Placeholder 12"/>
          <p:cNvSpPr>
            <a:spLocks noGrp="1"/>
          </p:cNvSpPr>
          <p:nvPr>
            <p:ph type="sldNum" sz="quarter" idx="17"/>
          </p:nvPr>
        </p:nvSpPr>
        <p:spPr/>
        <p:txBody>
          <a:bodyPr/>
          <a:lstStyle/>
          <a:p>
            <a:fld id="{B3BC7BAA-C9E3-4791-8D5F-62FE56C1B94A}" type="slidenum">
              <a:rPr lang="uk-UA" smtClean="0">
                <a:solidFill>
                  <a:prstClr val="white"/>
                </a:solidFill>
              </a:rPr>
              <a:pPr/>
              <a:t>‹#›</a:t>
            </a:fld>
            <a:endParaRPr lang="uk-UA" dirty="0">
              <a:solidFill>
                <a:prstClr val="white"/>
              </a:solidFill>
            </a:endParaRPr>
          </a:p>
        </p:txBody>
      </p:sp>
      <p:sp>
        <p:nvSpPr>
          <p:cNvPr id="38" name="Text Placeholder 3"/>
          <p:cNvSpPr>
            <a:spLocks noGrp="1"/>
          </p:cNvSpPr>
          <p:nvPr>
            <p:ph type="body" sz="quarter" idx="31" hasCustomPrompt="1"/>
          </p:nvPr>
        </p:nvSpPr>
        <p:spPr>
          <a:xfrm>
            <a:off x="8349434" y="2810552"/>
            <a:ext cx="3004367" cy="796907"/>
          </a:xfrm>
        </p:spPr>
        <p:txBody>
          <a:bodyPr anchor="t">
            <a:normAutofit/>
          </a:bodyPr>
          <a:lstStyle>
            <a:lvl1pPr marL="0" indent="0" algn="l">
              <a:buNone/>
              <a:defRPr sz="1333"/>
            </a:lvl1pPr>
          </a:lstStyle>
          <a:p>
            <a:pPr lvl="0"/>
            <a:r>
              <a:rPr lang="en-US" dirty="0" smtClean="0"/>
              <a:t>Click to edit text</a:t>
            </a:r>
            <a:endParaRPr lang="uk-UA" dirty="0"/>
          </a:p>
        </p:txBody>
      </p:sp>
      <p:sp>
        <p:nvSpPr>
          <p:cNvPr id="39" name="Text Placeholder 3"/>
          <p:cNvSpPr>
            <a:spLocks noGrp="1"/>
          </p:cNvSpPr>
          <p:nvPr>
            <p:ph type="body" sz="quarter" idx="32" hasCustomPrompt="1"/>
          </p:nvPr>
        </p:nvSpPr>
        <p:spPr>
          <a:xfrm>
            <a:off x="8349434" y="3956307"/>
            <a:ext cx="3004367" cy="796907"/>
          </a:xfrm>
        </p:spPr>
        <p:txBody>
          <a:bodyPr anchor="b">
            <a:normAutofit/>
          </a:bodyPr>
          <a:lstStyle>
            <a:lvl1pPr marL="0" indent="0" algn="l">
              <a:buNone/>
              <a:defRPr sz="1333"/>
            </a:lvl1pPr>
          </a:lstStyle>
          <a:p>
            <a:pPr lvl="0"/>
            <a:r>
              <a:rPr lang="en-US" dirty="0" smtClean="0"/>
              <a:t>Click to edit text</a:t>
            </a:r>
            <a:endParaRPr lang="uk-UA" dirty="0"/>
          </a:p>
        </p:txBody>
      </p:sp>
      <p:sp>
        <p:nvSpPr>
          <p:cNvPr id="40" name="Text Placeholder 3"/>
          <p:cNvSpPr>
            <a:spLocks noGrp="1"/>
          </p:cNvSpPr>
          <p:nvPr>
            <p:ph type="body" sz="quarter" idx="33" hasCustomPrompt="1"/>
          </p:nvPr>
        </p:nvSpPr>
        <p:spPr>
          <a:xfrm>
            <a:off x="9258918" y="2074511"/>
            <a:ext cx="2094881" cy="435092"/>
          </a:xfrm>
        </p:spPr>
        <p:txBody>
          <a:bodyPr anchor="ctr">
            <a:noAutofit/>
          </a:bodyPr>
          <a:lstStyle>
            <a:lvl1pPr marL="0" indent="0" algn="l">
              <a:buNone/>
              <a:defRPr sz="2400" b="1">
                <a:latin typeface="+mj-lt"/>
              </a:defRPr>
            </a:lvl1pPr>
          </a:lstStyle>
          <a:p>
            <a:pPr lvl="0"/>
            <a:r>
              <a:rPr lang="en-US" dirty="0" smtClean="0"/>
              <a:t>text</a:t>
            </a:r>
            <a:endParaRPr lang="uk-UA" dirty="0"/>
          </a:p>
        </p:txBody>
      </p:sp>
      <p:sp>
        <p:nvSpPr>
          <p:cNvPr id="41" name="Text Placeholder 3"/>
          <p:cNvSpPr>
            <a:spLocks noGrp="1"/>
          </p:cNvSpPr>
          <p:nvPr>
            <p:ph type="body" sz="quarter" idx="34" hasCustomPrompt="1"/>
          </p:nvPr>
        </p:nvSpPr>
        <p:spPr>
          <a:xfrm>
            <a:off x="9258918" y="5027033"/>
            <a:ext cx="2094881" cy="435092"/>
          </a:xfrm>
        </p:spPr>
        <p:txBody>
          <a:bodyPr anchor="ctr">
            <a:noAutofit/>
          </a:bodyPr>
          <a:lstStyle>
            <a:lvl1pPr marL="0" indent="0" algn="l">
              <a:buNone/>
              <a:defRPr sz="2400" b="1">
                <a:latin typeface="+mj-lt"/>
              </a:defRPr>
            </a:lvl1pPr>
          </a:lstStyle>
          <a:p>
            <a:pPr lvl="0"/>
            <a:r>
              <a:rPr lang="en-US" dirty="0" smtClean="0"/>
              <a:t>text</a:t>
            </a:r>
            <a:endParaRPr lang="uk-UA" dirty="0"/>
          </a:p>
        </p:txBody>
      </p:sp>
      <p:sp>
        <p:nvSpPr>
          <p:cNvPr id="42" name="Text Placeholder 3"/>
          <p:cNvSpPr>
            <a:spLocks noGrp="1"/>
          </p:cNvSpPr>
          <p:nvPr>
            <p:ph type="body" sz="quarter" idx="35" hasCustomPrompt="1"/>
          </p:nvPr>
        </p:nvSpPr>
        <p:spPr>
          <a:xfrm>
            <a:off x="839651" y="2810552"/>
            <a:ext cx="3004367" cy="796907"/>
          </a:xfrm>
        </p:spPr>
        <p:txBody>
          <a:bodyPr anchor="t">
            <a:normAutofit/>
          </a:bodyPr>
          <a:lstStyle>
            <a:lvl1pPr marL="0" indent="0" algn="r">
              <a:buNone/>
              <a:defRPr sz="1333"/>
            </a:lvl1pPr>
          </a:lstStyle>
          <a:p>
            <a:pPr lvl="0"/>
            <a:r>
              <a:rPr lang="en-US" dirty="0" smtClean="0"/>
              <a:t>Click to edit text</a:t>
            </a:r>
            <a:endParaRPr lang="uk-UA" dirty="0"/>
          </a:p>
        </p:txBody>
      </p:sp>
      <p:sp>
        <p:nvSpPr>
          <p:cNvPr id="43" name="Text Placeholder 3"/>
          <p:cNvSpPr>
            <a:spLocks noGrp="1"/>
          </p:cNvSpPr>
          <p:nvPr>
            <p:ph type="body" sz="quarter" idx="36" hasCustomPrompt="1"/>
          </p:nvPr>
        </p:nvSpPr>
        <p:spPr>
          <a:xfrm>
            <a:off x="839651" y="3956307"/>
            <a:ext cx="3004367" cy="796907"/>
          </a:xfrm>
        </p:spPr>
        <p:txBody>
          <a:bodyPr anchor="b">
            <a:normAutofit/>
          </a:bodyPr>
          <a:lstStyle>
            <a:lvl1pPr marL="0" indent="0" algn="r">
              <a:buNone/>
              <a:defRPr sz="1333"/>
            </a:lvl1pPr>
          </a:lstStyle>
          <a:p>
            <a:pPr lvl="0"/>
            <a:r>
              <a:rPr lang="en-US" dirty="0" smtClean="0"/>
              <a:t>Click to edit text</a:t>
            </a:r>
            <a:endParaRPr lang="uk-UA" dirty="0"/>
          </a:p>
        </p:txBody>
      </p:sp>
      <p:sp>
        <p:nvSpPr>
          <p:cNvPr id="44" name="Text Placeholder 3"/>
          <p:cNvSpPr>
            <a:spLocks noGrp="1"/>
          </p:cNvSpPr>
          <p:nvPr>
            <p:ph type="body" sz="quarter" idx="37" hasCustomPrompt="1"/>
          </p:nvPr>
        </p:nvSpPr>
        <p:spPr>
          <a:xfrm>
            <a:off x="858564" y="2074511"/>
            <a:ext cx="2094881" cy="435092"/>
          </a:xfrm>
        </p:spPr>
        <p:txBody>
          <a:bodyPr anchor="ctr">
            <a:noAutofit/>
          </a:bodyPr>
          <a:lstStyle>
            <a:lvl1pPr marL="0" indent="0" algn="r">
              <a:buNone/>
              <a:defRPr sz="2400" b="1">
                <a:latin typeface="+mj-lt"/>
              </a:defRPr>
            </a:lvl1pPr>
          </a:lstStyle>
          <a:p>
            <a:pPr lvl="0"/>
            <a:r>
              <a:rPr lang="en-US" dirty="0" smtClean="0"/>
              <a:t>text</a:t>
            </a:r>
            <a:endParaRPr lang="uk-UA" dirty="0"/>
          </a:p>
        </p:txBody>
      </p:sp>
      <p:sp>
        <p:nvSpPr>
          <p:cNvPr id="45" name="Text Placeholder 3"/>
          <p:cNvSpPr>
            <a:spLocks noGrp="1"/>
          </p:cNvSpPr>
          <p:nvPr>
            <p:ph type="body" sz="quarter" idx="38" hasCustomPrompt="1"/>
          </p:nvPr>
        </p:nvSpPr>
        <p:spPr>
          <a:xfrm>
            <a:off x="858564" y="5027033"/>
            <a:ext cx="2094881" cy="435092"/>
          </a:xfrm>
        </p:spPr>
        <p:txBody>
          <a:bodyPr anchor="ctr">
            <a:noAutofit/>
          </a:bodyPr>
          <a:lstStyle>
            <a:lvl1pPr marL="0" indent="0" algn="r">
              <a:buNone/>
              <a:defRPr sz="2400" b="1">
                <a:latin typeface="+mj-lt"/>
              </a:defRPr>
            </a:lvl1pPr>
          </a:lstStyle>
          <a:p>
            <a:pPr lvl="0"/>
            <a:r>
              <a:rPr lang="en-US" dirty="0" smtClean="0"/>
              <a:t>text</a:t>
            </a:r>
            <a:endParaRPr lang="uk-UA" dirty="0"/>
          </a:p>
        </p:txBody>
      </p:sp>
    </p:spTree>
    <p:extLst>
      <p:ext uri="{BB962C8B-B14F-4D97-AF65-F5344CB8AC3E}">
        <p14:creationId xmlns:p14="http://schemas.microsoft.com/office/powerpoint/2010/main" val="184952174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81436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a:lstStyle/>
          <a:p>
            <a:endParaRPr lang="uk-UA"/>
          </a:p>
        </p:txBody>
      </p:sp>
      <p:sp>
        <p:nvSpPr>
          <p:cNvPr id="2" name="Title 1"/>
          <p:cNvSpPr>
            <a:spLocks noGrp="1"/>
          </p:cNvSpPr>
          <p:nvPr>
            <p:ph type="ctrTitle"/>
          </p:nvPr>
        </p:nvSpPr>
        <p:spPr>
          <a:xfrm>
            <a:off x="1524000" y="1605213"/>
            <a:ext cx="9144000" cy="2387600"/>
          </a:xfrm>
        </p:spPr>
        <p:txBody>
          <a:bodyPr anchor="b"/>
          <a:lstStyle>
            <a:lvl1pPr algn="ctr">
              <a:defRPr sz="6000"/>
            </a:lvl1pPr>
          </a:lstStyle>
          <a:p>
            <a:r>
              <a:rPr lang="en-US" smtClean="0"/>
              <a:t>Click to edit Master title style</a:t>
            </a:r>
            <a:endParaRPr lang="en-US" dirty="0"/>
          </a:p>
        </p:txBody>
      </p:sp>
    </p:spTree>
    <p:extLst>
      <p:ext uri="{BB962C8B-B14F-4D97-AF65-F5344CB8AC3E}">
        <p14:creationId xmlns:p14="http://schemas.microsoft.com/office/powerpoint/2010/main" val="378806795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a:lstStyle/>
          <a:p>
            <a:endParaRPr lang="uk-UA"/>
          </a:p>
        </p:txBody>
      </p:sp>
      <p:sp>
        <p:nvSpPr>
          <p:cNvPr id="2" name="Title 1"/>
          <p:cNvSpPr>
            <a:spLocks noGrp="1"/>
          </p:cNvSpPr>
          <p:nvPr>
            <p:ph type="ctrTitle"/>
          </p:nvPr>
        </p:nvSpPr>
        <p:spPr>
          <a:xfrm>
            <a:off x="1524000" y="1605213"/>
            <a:ext cx="9144000" cy="2387600"/>
          </a:xfrm>
        </p:spPr>
        <p:txBody>
          <a:bodyPr anchor="b"/>
          <a:lstStyle>
            <a:lvl1pPr algn="ctr">
              <a:defRPr sz="6000"/>
            </a:lvl1pPr>
          </a:lstStyle>
          <a:p>
            <a:r>
              <a:rPr lang="en-US" smtClean="0"/>
              <a:t>Click to edit Master title style</a:t>
            </a:r>
            <a:endParaRPr lang="en-US" dirty="0"/>
          </a:p>
        </p:txBody>
      </p:sp>
    </p:spTree>
    <p:extLst>
      <p:ext uri="{BB962C8B-B14F-4D97-AF65-F5344CB8AC3E}">
        <p14:creationId xmlns:p14="http://schemas.microsoft.com/office/powerpoint/2010/main" val="195328659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a:lstStyle/>
          <a:p>
            <a:endParaRPr lang="uk-UA"/>
          </a:p>
        </p:txBody>
      </p:sp>
      <p:sp>
        <p:nvSpPr>
          <p:cNvPr id="2" name="Title 1"/>
          <p:cNvSpPr>
            <a:spLocks noGrp="1"/>
          </p:cNvSpPr>
          <p:nvPr>
            <p:ph type="ctrTitle"/>
          </p:nvPr>
        </p:nvSpPr>
        <p:spPr>
          <a:xfrm>
            <a:off x="1524000" y="1605213"/>
            <a:ext cx="9144000" cy="2387600"/>
          </a:xfrm>
        </p:spPr>
        <p:txBody>
          <a:bodyPr anchor="b"/>
          <a:lstStyle>
            <a:lvl1pPr algn="ctr">
              <a:defRPr sz="6000"/>
            </a:lvl1pPr>
          </a:lstStyle>
          <a:p>
            <a:r>
              <a:rPr lang="en-US" smtClean="0"/>
              <a:t>Click to edit Master title style</a:t>
            </a:r>
            <a:endParaRPr lang="en-US" dirty="0"/>
          </a:p>
        </p:txBody>
      </p:sp>
    </p:spTree>
    <p:extLst>
      <p:ext uri="{BB962C8B-B14F-4D97-AF65-F5344CB8AC3E}">
        <p14:creationId xmlns:p14="http://schemas.microsoft.com/office/powerpoint/2010/main" val="35043870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FE2E41-0C93-4EB2-9D50-27F4BFB124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56795DA-77E8-4C32-9285-617F15A30AD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0F3AE74-7020-407A-9C3A-7D1D5CE42B03}"/>
              </a:ext>
            </a:extLst>
          </p:cNvPr>
          <p:cNvSpPr>
            <a:spLocks noGrp="1"/>
          </p:cNvSpPr>
          <p:nvPr>
            <p:ph type="dt" sz="half" idx="10"/>
          </p:nvPr>
        </p:nvSpPr>
        <p:spPr/>
        <p:txBody>
          <a:bodyPr/>
          <a:lstStyle/>
          <a:p>
            <a:fld id="{DEBA3310-CC35-4799-8C7E-C678F62CC922}"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a:extLst>
              <a:ext uri="{FF2B5EF4-FFF2-40B4-BE49-F238E27FC236}">
                <a16:creationId xmlns:a16="http://schemas.microsoft.com/office/drawing/2014/main" xmlns="" id="{78F1E5BA-8289-4956-8097-E57269D7378D}"/>
              </a:ext>
            </a:extLst>
          </p:cNvPr>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a:extLst>
              <a:ext uri="{FF2B5EF4-FFF2-40B4-BE49-F238E27FC236}">
                <a16:creationId xmlns:a16="http://schemas.microsoft.com/office/drawing/2014/main" xmlns="" id="{FC08857A-0706-4AC1-96DB-F73049A012B2}"/>
              </a:ext>
            </a:extLst>
          </p:cNvPr>
          <p:cNvSpPr>
            <a:spLocks noGrp="1"/>
          </p:cNvSpPr>
          <p:nvPr>
            <p:ph type="sldNum" sz="quarter" idx="12"/>
          </p:nvPr>
        </p:nvSpPr>
        <p:spPr/>
        <p:txBody>
          <a:bodyPr/>
          <a:lstStyle/>
          <a:p>
            <a:fld id="{40604FC5-2A8E-414D-820F-9CC91D2BB75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782575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FE2E41-0C93-4EB2-9D50-27F4BFB124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56795DA-77E8-4C32-9285-617F15A30AD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0F3AE74-7020-407A-9C3A-7D1D5CE42B03}"/>
              </a:ext>
            </a:extLst>
          </p:cNvPr>
          <p:cNvSpPr>
            <a:spLocks noGrp="1"/>
          </p:cNvSpPr>
          <p:nvPr>
            <p:ph type="dt" sz="half" idx="10"/>
          </p:nvPr>
        </p:nvSpPr>
        <p:spPr/>
        <p:txBody>
          <a:bodyPr/>
          <a:lstStyle/>
          <a:p>
            <a:fld id="{DEBA3310-CC35-4799-8C7E-C678F62CC922}"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a:extLst>
              <a:ext uri="{FF2B5EF4-FFF2-40B4-BE49-F238E27FC236}">
                <a16:creationId xmlns:a16="http://schemas.microsoft.com/office/drawing/2014/main" xmlns="" id="{78F1E5BA-8289-4956-8097-E57269D7378D}"/>
              </a:ext>
            </a:extLst>
          </p:cNvPr>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a:extLst>
              <a:ext uri="{FF2B5EF4-FFF2-40B4-BE49-F238E27FC236}">
                <a16:creationId xmlns:a16="http://schemas.microsoft.com/office/drawing/2014/main" xmlns="" id="{FC08857A-0706-4AC1-96DB-F73049A012B2}"/>
              </a:ext>
            </a:extLst>
          </p:cNvPr>
          <p:cNvSpPr>
            <a:spLocks noGrp="1"/>
          </p:cNvSpPr>
          <p:nvPr>
            <p:ph type="sldNum" sz="quarter" idx="12"/>
          </p:nvPr>
        </p:nvSpPr>
        <p:spPr/>
        <p:txBody>
          <a:bodyPr/>
          <a:lstStyle/>
          <a:p>
            <a:fld id="{40604FC5-2A8E-414D-820F-9CC91D2BB75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59881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8"/>
          <p:cNvSpPr>
            <a:spLocks noGrp="1"/>
          </p:cNvSpPr>
          <p:nvPr>
            <p:ph type="body" sz="quarter" idx="14" hasCustomPrompt="1"/>
          </p:nvPr>
        </p:nvSpPr>
        <p:spPr>
          <a:xfrm>
            <a:off x="838200" y="1028700"/>
            <a:ext cx="10515600" cy="383117"/>
          </a:xfrm>
        </p:spPr>
        <p:txBody>
          <a:bodyPr>
            <a:normAutofit/>
          </a:bodyPr>
          <a:lstStyle>
            <a:lvl1pPr marL="0" indent="0">
              <a:buNone/>
              <a:defRPr sz="1600" baseline="0"/>
            </a:lvl1pPr>
          </a:lstStyle>
          <a:p>
            <a:pPr lvl="0"/>
            <a:r>
              <a:rPr lang="en-US" dirty="0" smtClean="0"/>
              <a:t>Great subtitle is here</a:t>
            </a:r>
            <a:endParaRPr lang="uk-UA" dirty="0"/>
          </a:p>
        </p:txBody>
      </p:sp>
      <p:sp>
        <p:nvSpPr>
          <p:cNvPr id="11" name="Date Placeholder 10"/>
          <p:cNvSpPr>
            <a:spLocks noGrp="1"/>
          </p:cNvSpPr>
          <p:nvPr>
            <p:ph type="dt" sz="half" idx="15"/>
          </p:nvPr>
        </p:nvSpPr>
        <p:spPr/>
        <p:txBody>
          <a:bodyPr/>
          <a:lstStyle/>
          <a:p>
            <a:r>
              <a:rPr lang="en-US" smtClean="0">
                <a:solidFill>
                  <a:prstClr val="white">
                    <a:tint val="75000"/>
                  </a:prstClr>
                </a:solidFill>
              </a:rPr>
              <a:t>CompanyName</a:t>
            </a:r>
            <a:endParaRPr lang="uk-UA" dirty="0">
              <a:solidFill>
                <a:prstClr val="white">
                  <a:tint val="75000"/>
                </a:prstClr>
              </a:solidFill>
            </a:endParaRPr>
          </a:p>
        </p:txBody>
      </p:sp>
      <p:sp>
        <p:nvSpPr>
          <p:cNvPr id="12" name="Footer Placeholder 11"/>
          <p:cNvSpPr>
            <a:spLocks noGrp="1"/>
          </p:cNvSpPr>
          <p:nvPr>
            <p:ph type="ftr" sz="quarter" idx="16"/>
          </p:nvPr>
        </p:nvSpPr>
        <p:spPr/>
        <p:txBody>
          <a:bodyPr/>
          <a:lstStyle/>
          <a:p>
            <a:r>
              <a:rPr lang="en-US" smtClean="0">
                <a:solidFill>
                  <a:prstClr val="white">
                    <a:tint val="75000"/>
                  </a:prstClr>
                </a:solidFill>
              </a:rPr>
              <a:t>www.company.com</a:t>
            </a:r>
            <a:endParaRPr lang="uk-UA" dirty="0">
              <a:solidFill>
                <a:prstClr val="white">
                  <a:tint val="75000"/>
                </a:prstClr>
              </a:solidFill>
            </a:endParaRPr>
          </a:p>
        </p:txBody>
      </p:sp>
      <p:sp>
        <p:nvSpPr>
          <p:cNvPr id="13" name="Slide Number Placeholder 12"/>
          <p:cNvSpPr>
            <a:spLocks noGrp="1"/>
          </p:cNvSpPr>
          <p:nvPr>
            <p:ph type="sldNum" sz="quarter" idx="17"/>
          </p:nvPr>
        </p:nvSpPr>
        <p:spPr/>
        <p:txBody>
          <a:bodyPr/>
          <a:lstStyle/>
          <a:p>
            <a:fld id="{B3BC7BAA-C9E3-4791-8D5F-62FE56C1B94A}" type="slidenum">
              <a:rPr lang="uk-UA" smtClean="0">
                <a:solidFill>
                  <a:prstClr val="white"/>
                </a:solidFill>
              </a:rPr>
              <a:pPr/>
              <a:t>‹#›</a:t>
            </a:fld>
            <a:endParaRPr lang="uk-UA" dirty="0">
              <a:solidFill>
                <a:prstClr val="white"/>
              </a:solidFill>
            </a:endParaRPr>
          </a:p>
        </p:txBody>
      </p:sp>
    </p:spTree>
    <p:extLst>
      <p:ext uri="{BB962C8B-B14F-4D97-AF65-F5344CB8AC3E}">
        <p14:creationId xmlns:p14="http://schemas.microsoft.com/office/powerpoint/2010/main" val="133745611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8"/>
          <p:cNvSpPr>
            <a:spLocks noGrp="1"/>
          </p:cNvSpPr>
          <p:nvPr>
            <p:ph type="body" sz="quarter" idx="14" hasCustomPrompt="1"/>
          </p:nvPr>
        </p:nvSpPr>
        <p:spPr>
          <a:xfrm>
            <a:off x="838200" y="1028700"/>
            <a:ext cx="10515600" cy="383117"/>
          </a:xfrm>
        </p:spPr>
        <p:txBody>
          <a:bodyPr>
            <a:normAutofit/>
          </a:bodyPr>
          <a:lstStyle>
            <a:lvl1pPr marL="0" indent="0">
              <a:buNone/>
              <a:defRPr sz="1600" baseline="0"/>
            </a:lvl1pPr>
          </a:lstStyle>
          <a:p>
            <a:pPr lvl="0"/>
            <a:r>
              <a:rPr lang="en-US" dirty="0" smtClean="0"/>
              <a:t>Great subtitle is here</a:t>
            </a:r>
            <a:endParaRPr lang="uk-UA" dirty="0"/>
          </a:p>
        </p:txBody>
      </p:sp>
      <p:sp>
        <p:nvSpPr>
          <p:cNvPr id="11" name="Date Placeholder 10"/>
          <p:cNvSpPr>
            <a:spLocks noGrp="1"/>
          </p:cNvSpPr>
          <p:nvPr>
            <p:ph type="dt" sz="half" idx="15"/>
          </p:nvPr>
        </p:nvSpPr>
        <p:spPr/>
        <p:txBody>
          <a:bodyPr/>
          <a:lstStyle/>
          <a:p>
            <a:r>
              <a:rPr lang="en-US" smtClean="0">
                <a:solidFill>
                  <a:prstClr val="white">
                    <a:tint val="75000"/>
                  </a:prstClr>
                </a:solidFill>
              </a:rPr>
              <a:t>CompanyName</a:t>
            </a:r>
            <a:endParaRPr lang="uk-UA" dirty="0">
              <a:solidFill>
                <a:prstClr val="white">
                  <a:tint val="75000"/>
                </a:prstClr>
              </a:solidFill>
            </a:endParaRPr>
          </a:p>
        </p:txBody>
      </p:sp>
      <p:sp>
        <p:nvSpPr>
          <p:cNvPr id="12" name="Footer Placeholder 11"/>
          <p:cNvSpPr>
            <a:spLocks noGrp="1"/>
          </p:cNvSpPr>
          <p:nvPr>
            <p:ph type="ftr" sz="quarter" idx="16"/>
          </p:nvPr>
        </p:nvSpPr>
        <p:spPr/>
        <p:txBody>
          <a:bodyPr/>
          <a:lstStyle/>
          <a:p>
            <a:r>
              <a:rPr lang="en-US" smtClean="0">
                <a:solidFill>
                  <a:prstClr val="white">
                    <a:tint val="75000"/>
                  </a:prstClr>
                </a:solidFill>
              </a:rPr>
              <a:t>www.company.com</a:t>
            </a:r>
            <a:endParaRPr lang="uk-UA" dirty="0">
              <a:solidFill>
                <a:prstClr val="white">
                  <a:tint val="75000"/>
                </a:prstClr>
              </a:solidFill>
            </a:endParaRPr>
          </a:p>
        </p:txBody>
      </p:sp>
      <p:sp>
        <p:nvSpPr>
          <p:cNvPr id="13" name="Slide Number Placeholder 12"/>
          <p:cNvSpPr>
            <a:spLocks noGrp="1"/>
          </p:cNvSpPr>
          <p:nvPr>
            <p:ph type="sldNum" sz="quarter" idx="17"/>
          </p:nvPr>
        </p:nvSpPr>
        <p:spPr/>
        <p:txBody>
          <a:bodyPr/>
          <a:lstStyle/>
          <a:p>
            <a:fld id="{B3BC7BAA-C9E3-4791-8D5F-62FE56C1B94A}" type="slidenum">
              <a:rPr lang="uk-UA" smtClean="0">
                <a:solidFill>
                  <a:prstClr val="white"/>
                </a:solidFill>
              </a:rPr>
              <a:pPr/>
              <a:t>‹#›</a:t>
            </a:fld>
            <a:endParaRPr lang="uk-UA" dirty="0">
              <a:solidFill>
                <a:prstClr val="white"/>
              </a:solidFill>
            </a:endParaRPr>
          </a:p>
        </p:txBody>
      </p:sp>
      <p:sp>
        <p:nvSpPr>
          <p:cNvPr id="50" name="Text Placeholder 3"/>
          <p:cNvSpPr>
            <a:spLocks noGrp="1"/>
          </p:cNvSpPr>
          <p:nvPr>
            <p:ph type="body" sz="quarter" idx="18" hasCustomPrompt="1"/>
          </p:nvPr>
        </p:nvSpPr>
        <p:spPr>
          <a:xfrm>
            <a:off x="838202" y="2799562"/>
            <a:ext cx="2743199" cy="1992412"/>
          </a:xfrm>
        </p:spPr>
        <p:txBody>
          <a:bodyPr anchor="ctr">
            <a:normAutofit/>
          </a:bodyPr>
          <a:lstStyle>
            <a:lvl1pPr marL="0" indent="0" algn="r">
              <a:buNone/>
              <a:defRPr sz="1333"/>
            </a:lvl1pPr>
          </a:lstStyle>
          <a:p>
            <a:pPr lvl="0"/>
            <a:r>
              <a:rPr lang="en-US" dirty="0" smtClean="0"/>
              <a:t>Click to edit text</a:t>
            </a:r>
            <a:endParaRPr lang="uk-UA" dirty="0"/>
          </a:p>
        </p:txBody>
      </p:sp>
      <p:sp>
        <p:nvSpPr>
          <p:cNvPr id="28" name="Text Placeholder 3"/>
          <p:cNvSpPr>
            <a:spLocks noGrp="1"/>
          </p:cNvSpPr>
          <p:nvPr>
            <p:ph type="body" sz="quarter" idx="19" hasCustomPrompt="1"/>
          </p:nvPr>
        </p:nvSpPr>
        <p:spPr>
          <a:xfrm>
            <a:off x="8579977" y="2799562"/>
            <a:ext cx="2773823" cy="1992412"/>
          </a:xfrm>
        </p:spPr>
        <p:txBody>
          <a:bodyPr anchor="ctr">
            <a:normAutofit/>
          </a:bodyPr>
          <a:lstStyle>
            <a:lvl1pPr marL="0" indent="0" algn="l">
              <a:buNone/>
              <a:defRPr sz="1333"/>
            </a:lvl1pPr>
          </a:lstStyle>
          <a:p>
            <a:pPr lvl="0"/>
            <a:r>
              <a:rPr lang="en-US" dirty="0" smtClean="0"/>
              <a:t>Click to edit text</a:t>
            </a:r>
            <a:endParaRPr lang="uk-UA" dirty="0"/>
          </a:p>
        </p:txBody>
      </p:sp>
    </p:spTree>
    <p:extLst>
      <p:ext uri="{BB962C8B-B14F-4D97-AF65-F5344CB8AC3E}">
        <p14:creationId xmlns:p14="http://schemas.microsoft.com/office/powerpoint/2010/main" val="343949515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1209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3535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15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20648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1855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8006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557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7955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9582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718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3658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55698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57386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200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413602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7653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49255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ADADAD"/>
                </a:solidFill>
              </a:rPr>
              <a:pPr/>
              <a:t>‹#›</a:t>
            </a:fld>
            <a:endParaRPr>
              <a:solidFill>
                <a:srgbClr val="ADADAD"/>
              </a:solidFill>
            </a:endParaRPr>
          </a:p>
        </p:txBody>
      </p:sp>
    </p:spTree>
    <p:extLst>
      <p:ext uri="{BB962C8B-B14F-4D97-AF65-F5344CB8AC3E}">
        <p14:creationId xmlns:p14="http://schemas.microsoft.com/office/powerpoint/2010/main" val="5977532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ADADAD"/>
                </a:solidFill>
              </a:rPr>
              <a:pPr/>
              <a:t>‹#›</a:t>
            </a:fld>
            <a:endParaRPr>
              <a:solidFill>
                <a:srgbClr val="ADADAD"/>
              </a:solidFill>
            </a:endParaRPr>
          </a:p>
        </p:txBody>
      </p:sp>
    </p:spTree>
    <p:extLst>
      <p:ext uri="{BB962C8B-B14F-4D97-AF65-F5344CB8AC3E}">
        <p14:creationId xmlns:p14="http://schemas.microsoft.com/office/powerpoint/2010/main" val="33854885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ADADAD"/>
                </a:solidFill>
              </a:rPr>
              <a:pPr/>
              <a:t>‹#›</a:t>
            </a:fld>
            <a:endParaRPr>
              <a:solidFill>
                <a:srgbClr val="ADADAD"/>
              </a:solidFill>
            </a:endParaRPr>
          </a:p>
        </p:txBody>
      </p:sp>
    </p:spTree>
    <p:extLst>
      <p:ext uri="{BB962C8B-B14F-4D97-AF65-F5344CB8AC3E}">
        <p14:creationId xmlns:p14="http://schemas.microsoft.com/office/powerpoint/2010/main" val="41910308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ADADAD"/>
                </a:solidFill>
              </a:rPr>
              <a:pPr/>
              <a:t>‹#›</a:t>
            </a:fld>
            <a:endParaRPr>
              <a:solidFill>
                <a:srgbClr val="ADADAD"/>
              </a:solidFill>
            </a:endParaRPr>
          </a:p>
        </p:txBody>
      </p:sp>
    </p:spTree>
    <p:extLst>
      <p:ext uri="{BB962C8B-B14F-4D97-AF65-F5344CB8AC3E}">
        <p14:creationId xmlns:p14="http://schemas.microsoft.com/office/powerpoint/2010/main" val="38878460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ADADAD"/>
                </a:solidFill>
              </a:rPr>
              <a:pPr/>
              <a:t>‹#›</a:t>
            </a:fld>
            <a:endParaRPr>
              <a:solidFill>
                <a:srgbClr val="ADADAD"/>
              </a:solidFill>
            </a:endParaRPr>
          </a:p>
        </p:txBody>
      </p:sp>
    </p:spTree>
    <p:extLst>
      <p:ext uri="{BB962C8B-B14F-4D97-AF65-F5344CB8AC3E}">
        <p14:creationId xmlns:p14="http://schemas.microsoft.com/office/powerpoint/2010/main" val="3629185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ADADAD"/>
                </a:solidFill>
              </a:rPr>
              <a:pPr/>
              <a:t>‹#›</a:t>
            </a:fld>
            <a:endParaRPr>
              <a:solidFill>
                <a:srgbClr val="ADADAD"/>
              </a:solidFill>
            </a:endParaRPr>
          </a:p>
        </p:txBody>
      </p:sp>
    </p:spTree>
    <p:extLst>
      <p:ext uri="{BB962C8B-B14F-4D97-AF65-F5344CB8AC3E}">
        <p14:creationId xmlns:p14="http://schemas.microsoft.com/office/powerpoint/2010/main" val="13001743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ADADAD"/>
                </a:solidFill>
              </a:rPr>
              <a:pPr/>
              <a:t>‹#›</a:t>
            </a:fld>
            <a:endParaRPr>
              <a:solidFill>
                <a:srgbClr val="ADADAD"/>
              </a:solidFill>
            </a:endParaRPr>
          </a:p>
        </p:txBody>
      </p:sp>
    </p:spTree>
    <p:extLst>
      <p:ext uri="{BB962C8B-B14F-4D97-AF65-F5344CB8AC3E}">
        <p14:creationId xmlns:p14="http://schemas.microsoft.com/office/powerpoint/2010/main" val="41590814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ADADAD"/>
                </a:solidFill>
              </a:rPr>
              <a:pPr/>
              <a:t>‹#›</a:t>
            </a:fld>
            <a:endParaRPr>
              <a:solidFill>
                <a:srgbClr val="ADADAD"/>
              </a:solidFill>
            </a:endParaRPr>
          </a:p>
        </p:txBody>
      </p:sp>
    </p:spTree>
    <p:extLst>
      <p:ext uri="{BB962C8B-B14F-4D97-AF65-F5344CB8AC3E}">
        <p14:creationId xmlns:p14="http://schemas.microsoft.com/office/powerpoint/2010/main" val="559025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0353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solidFill>
                  <a:prstClr val="white"/>
                </a:solidFill>
              </a:rPr>
              <a:pPr/>
              <a:t>10/11/2018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ECD33"/>
                </a:solidFill>
              </a:rPr>
              <a:pPr/>
              <a:t>‹#›</a:t>
            </a:fld>
            <a:endParaRPr lang="en-US" dirty="0">
              <a:solidFill>
                <a:srgbClr val="9ECD33"/>
              </a:solidFill>
            </a:endParaRPr>
          </a:p>
        </p:txBody>
      </p:sp>
    </p:spTree>
    <p:extLst>
      <p:ext uri="{BB962C8B-B14F-4D97-AF65-F5344CB8AC3E}">
        <p14:creationId xmlns:p14="http://schemas.microsoft.com/office/powerpoint/2010/main" val="1961747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solidFill>
                  <a:prstClr val="white"/>
                </a:solidFill>
              </a:rPr>
              <a:pPr/>
              <a:t>10/11/2018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ECD33"/>
                </a:solidFill>
              </a:rPr>
              <a:pPr/>
              <a:t>‹#›</a:t>
            </a:fld>
            <a:endParaRPr lang="en-US" dirty="0">
              <a:solidFill>
                <a:srgbClr val="9ECD33"/>
              </a:solidFill>
            </a:endParaRPr>
          </a:p>
        </p:txBody>
      </p:sp>
    </p:spTree>
    <p:extLst>
      <p:ext uri="{BB962C8B-B14F-4D97-AF65-F5344CB8AC3E}">
        <p14:creationId xmlns:p14="http://schemas.microsoft.com/office/powerpoint/2010/main" val="2790338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solidFill>
                  <a:prstClr val="white"/>
                </a:solidFill>
              </a:rPr>
              <a:pPr/>
              <a:t>10/11/2018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ECD33"/>
                </a:solidFill>
              </a:rPr>
              <a:pPr/>
              <a:t>‹#›</a:t>
            </a:fld>
            <a:endParaRPr lang="en-US" dirty="0">
              <a:solidFill>
                <a:srgbClr val="9ECD33"/>
              </a:solidFill>
            </a:endParaRPr>
          </a:p>
        </p:txBody>
      </p:sp>
    </p:spTree>
    <p:extLst>
      <p:ext uri="{BB962C8B-B14F-4D97-AF65-F5344CB8AC3E}">
        <p14:creationId xmlns:p14="http://schemas.microsoft.com/office/powerpoint/2010/main" val="17682828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solidFill>
                  <a:prstClr val="white"/>
                </a:solidFill>
              </a:rPr>
              <a:pPr/>
              <a:t>10/11/2018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9ECD33"/>
                </a:solidFill>
              </a:rPr>
              <a:pPr/>
              <a:t>‹#›</a:t>
            </a:fld>
            <a:endParaRPr lang="en-US" dirty="0">
              <a:solidFill>
                <a:srgbClr val="9ECD33"/>
              </a:solidFill>
            </a:endParaRPr>
          </a:p>
        </p:txBody>
      </p:sp>
    </p:spTree>
    <p:extLst>
      <p:ext uri="{BB962C8B-B14F-4D97-AF65-F5344CB8AC3E}">
        <p14:creationId xmlns:p14="http://schemas.microsoft.com/office/powerpoint/2010/main" val="2321585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solidFill>
                  <a:prstClr val="white"/>
                </a:solidFill>
              </a:rPr>
              <a:pPr/>
              <a:t>10/11/2018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9ECD33"/>
                </a:solidFill>
              </a:rPr>
              <a:pPr/>
              <a:t>‹#›</a:t>
            </a:fld>
            <a:endParaRPr lang="en-US" dirty="0">
              <a:solidFill>
                <a:srgbClr val="9ECD33"/>
              </a:solidFill>
            </a:endParaRPr>
          </a:p>
        </p:txBody>
      </p:sp>
    </p:spTree>
    <p:extLst>
      <p:ext uri="{BB962C8B-B14F-4D97-AF65-F5344CB8AC3E}">
        <p14:creationId xmlns:p14="http://schemas.microsoft.com/office/powerpoint/2010/main" val="25711579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solidFill>
                  <a:prstClr val="white"/>
                </a:solidFill>
              </a:rPr>
              <a:pPr/>
              <a:t>10/11/2018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ECD33"/>
                </a:solidFill>
              </a:rPr>
              <a:pPr/>
              <a:t>‹#›</a:t>
            </a:fld>
            <a:endParaRPr lang="en-US" dirty="0">
              <a:solidFill>
                <a:srgbClr val="9ECD33"/>
              </a:solidFill>
            </a:endParaRPr>
          </a:p>
        </p:txBody>
      </p:sp>
    </p:spTree>
    <p:extLst>
      <p:ext uri="{BB962C8B-B14F-4D97-AF65-F5344CB8AC3E}">
        <p14:creationId xmlns:p14="http://schemas.microsoft.com/office/powerpoint/2010/main" val="34909144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solidFill>
                  <a:prstClr val="white"/>
                </a:solidFill>
              </a:rPr>
              <a:pPr/>
              <a:t>10/11/2018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ECD33"/>
                </a:solidFill>
              </a:rPr>
              <a:pPr/>
              <a:t>‹#›</a:t>
            </a:fld>
            <a:endParaRPr lang="en-US" dirty="0">
              <a:solidFill>
                <a:srgbClr val="9ECD33"/>
              </a:solidFill>
            </a:endParaRPr>
          </a:p>
        </p:txBody>
      </p:sp>
    </p:spTree>
    <p:extLst>
      <p:ext uri="{BB962C8B-B14F-4D97-AF65-F5344CB8AC3E}">
        <p14:creationId xmlns:p14="http://schemas.microsoft.com/office/powerpoint/2010/main" val="19982125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solidFill>
                  <a:prstClr val="white"/>
                </a:solidFill>
              </a:rPr>
              <a:pPr/>
              <a:t>10/11/2018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9ECD33"/>
                </a:solidFill>
              </a:rPr>
              <a:pPr/>
              <a:t>‹#›</a:t>
            </a:fld>
            <a:endParaRPr lang="en-US" dirty="0">
              <a:solidFill>
                <a:srgbClr val="9ECD33"/>
              </a:solidFill>
            </a:endParaRPr>
          </a:p>
        </p:txBody>
      </p:sp>
    </p:spTree>
    <p:extLst>
      <p:ext uri="{BB962C8B-B14F-4D97-AF65-F5344CB8AC3E}">
        <p14:creationId xmlns:p14="http://schemas.microsoft.com/office/powerpoint/2010/main" val="7256507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smtClean="0">
                <a:solidFill>
                  <a:prstClr val="white"/>
                </a:solidFill>
              </a:rPr>
              <a:pPr/>
              <a:t>10/11/2018</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9ECD33"/>
                </a:solidFill>
              </a:rPr>
              <a:pPr/>
              <a:t>‹#›</a:t>
            </a:fld>
            <a:endParaRPr lang="en-US" dirty="0">
              <a:solidFill>
                <a:srgbClr val="9ECD33"/>
              </a:solidFill>
            </a:endParaRPr>
          </a:p>
        </p:txBody>
      </p:sp>
    </p:spTree>
    <p:extLst>
      <p:ext uri="{BB962C8B-B14F-4D97-AF65-F5344CB8AC3E}">
        <p14:creationId xmlns:p14="http://schemas.microsoft.com/office/powerpoint/2010/main" val="1230528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10/11/2018</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7241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316983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10/11/2018</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9106603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10/11/2018</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3500594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10/11/2018</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8100900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10/11/2018</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1033987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10/11/2018</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3686311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10/11/2018</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8380285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10/11/2018</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8934911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D1817C-7D1D-413F-9E79-7B6799678EFF}" type="datetime1">
              <a:rPr lang="en-US" altLang="en-US"/>
              <a:pPr>
                <a:defRPr/>
              </a:pPr>
              <a:t>10/11/2018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A37A0E-0D63-44E2-94A4-2DAD9026648B}" type="slidenum">
              <a:rPr lang="en-US" altLang="en-US"/>
              <a:pPr>
                <a:defRPr/>
              </a:pPr>
              <a:t>‹#›</a:t>
            </a:fld>
            <a:endParaRPr lang="en-US" altLang="en-US"/>
          </a:p>
        </p:txBody>
      </p:sp>
    </p:spTree>
    <p:extLst>
      <p:ext uri="{BB962C8B-B14F-4D97-AF65-F5344CB8AC3E}">
        <p14:creationId xmlns:p14="http://schemas.microsoft.com/office/powerpoint/2010/main" val="31266540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D1817C-7D1D-413F-9E79-7B6799678EFF}" type="datetime1">
              <a:rPr lang="en-US" altLang="en-US"/>
              <a:pPr>
                <a:defRPr/>
              </a:pPr>
              <a:t>10/11/2018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A37A0E-0D63-44E2-94A4-2DAD9026648B}" type="slidenum">
              <a:rPr lang="en-US" altLang="en-US"/>
              <a:pPr>
                <a:defRPr/>
              </a:pPr>
              <a:t>‹#›</a:t>
            </a:fld>
            <a:endParaRPr lang="en-US" altLang="en-US"/>
          </a:p>
        </p:txBody>
      </p:sp>
    </p:spTree>
    <p:extLst>
      <p:ext uri="{BB962C8B-B14F-4D97-AF65-F5344CB8AC3E}">
        <p14:creationId xmlns:p14="http://schemas.microsoft.com/office/powerpoint/2010/main" val="7345970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D1817C-7D1D-413F-9E79-7B6799678EFF}" type="datetime1">
              <a:rPr lang="en-US" altLang="en-US"/>
              <a:pPr>
                <a:defRPr/>
              </a:pPr>
              <a:t>10/11/2018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A37A0E-0D63-44E2-94A4-2DAD9026648B}" type="slidenum">
              <a:rPr lang="en-US" altLang="en-US"/>
              <a:pPr>
                <a:defRPr/>
              </a:pPr>
              <a:t>‹#›</a:t>
            </a:fld>
            <a:endParaRPr lang="en-US" altLang="en-US"/>
          </a:p>
        </p:txBody>
      </p:sp>
    </p:spTree>
    <p:extLst>
      <p:ext uri="{BB962C8B-B14F-4D97-AF65-F5344CB8AC3E}">
        <p14:creationId xmlns:p14="http://schemas.microsoft.com/office/powerpoint/2010/main" val="195450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079851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D1817C-7D1D-413F-9E79-7B6799678EFF}" type="datetime1">
              <a:rPr lang="en-US" altLang="en-US"/>
              <a:pPr>
                <a:defRPr/>
              </a:pPr>
              <a:t>10/11/2018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A37A0E-0D63-44E2-94A4-2DAD9026648B}" type="slidenum">
              <a:rPr lang="en-US" altLang="en-US"/>
              <a:pPr>
                <a:defRPr/>
              </a:pPr>
              <a:t>‹#›</a:t>
            </a:fld>
            <a:endParaRPr lang="en-US" altLang="en-US"/>
          </a:p>
        </p:txBody>
      </p:sp>
    </p:spTree>
    <p:extLst>
      <p:ext uri="{BB962C8B-B14F-4D97-AF65-F5344CB8AC3E}">
        <p14:creationId xmlns:p14="http://schemas.microsoft.com/office/powerpoint/2010/main" val="13710410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D1817C-7D1D-413F-9E79-7B6799678EFF}" type="datetime1">
              <a:rPr lang="en-US" altLang="en-US"/>
              <a:pPr>
                <a:defRPr/>
              </a:pPr>
              <a:t>10/11/2018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A37A0E-0D63-44E2-94A4-2DAD9026648B}" type="slidenum">
              <a:rPr lang="en-US" altLang="en-US"/>
              <a:pPr>
                <a:defRPr/>
              </a:pPr>
              <a:t>‹#›</a:t>
            </a:fld>
            <a:endParaRPr lang="en-US" altLang="en-US"/>
          </a:p>
        </p:txBody>
      </p:sp>
    </p:spTree>
    <p:extLst>
      <p:ext uri="{BB962C8B-B14F-4D97-AF65-F5344CB8AC3E}">
        <p14:creationId xmlns:p14="http://schemas.microsoft.com/office/powerpoint/2010/main" val="33382868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D1817C-7D1D-413F-9E79-7B6799678EFF}" type="datetime1">
              <a:rPr lang="en-US" altLang="en-US"/>
              <a:pPr>
                <a:defRPr/>
              </a:pPr>
              <a:t>10/11/2018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A37A0E-0D63-44E2-94A4-2DAD9026648B}" type="slidenum">
              <a:rPr lang="en-US" altLang="en-US"/>
              <a:pPr>
                <a:defRPr/>
              </a:pPr>
              <a:t>‹#›</a:t>
            </a:fld>
            <a:endParaRPr lang="en-US" altLang="en-US"/>
          </a:p>
        </p:txBody>
      </p:sp>
    </p:spTree>
    <p:extLst>
      <p:ext uri="{BB962C8B-B14F-4D97-AF65-F5344CB8AC3E}">
        <p14:creationId xmlns:p14="http://schemas.microsoft.com/office/powerpoint/2010/main" val="22662976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D1817C-7D1D-413F-9E79-7B6799678EFF}" type="datetime1">
              <a:rPr lang="en-US" altLang="en-US"/>
              <a:pPr>
                <a:defRPr/>
              </a:pPr>
              <a:t>10/11/2018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A37A0E-0D63-44E2-94A4-2DAD9026648B}" type="slidenum">
              <a:rPr lang="en-US" altLang="en-US"/>
              <a:pPr>
                <a:defRPr/>
              </a:pPr>
              <a:t>‹#›</a:t>
            </a:fld>
            <a:endParaRPr lang="en-US" altLang="en-US"/>
          </a:p>
        </p:txBody>
      </p:sp>
    </p:spTree>
    <p:extLst>
      <p:ext uri="{BB962C8B-B14F-4D97-AF65-F5344CB8AC3E}">
        <p14:creationId xmlns:p14="http://schemas.microsoft.com/office/powerpoint/2010/main" val="22246009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D1817C-7D1D-413F-9E79-7B6799678EFF}" type="datetime1">
              <a:rPr lang="en-US" altLang="en-US"/>
              <a:pPr>
                <a:defRPr/>
              </a:pPr>
              <a:t>10/11/2018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A37A0E-0D63-44E2-94A4-2DAD9026648B}" type="slidenum">
              <a:rPr lang="en-US" altLang="en-US"/>
              <a:pPr>
                <a:defRPr/>
              </a:pPr>
              <a:t>‹#›</a:t>
            </a:fld>
            <a:endParaRPr lang="en-US" altLang="en-US"/>
          </a:p>
        </p:txBody>
      </p:sp>
    </p:spTree>
    <p:extLst>
      <p:ext uri="{BB962C8B-B14F-4D97-AF65-F5344CB8AC3E}">
        <p14:creationId xmlns:p14="http://schemas.microsoft.com/office/powerpoint/2010/main" val="38983703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D1817C-7D1D-413F-9E79-7B6799678EFF}" type="datetime1">
              <a:rPr lang="en-US" altLang="en-US"/>
              <a:pPr>
                <a:defRPr/>
              </a:pPr>
              <a:t>10/11/2018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A37A0E-0D63-44E2-94A4-2DAD9026648B}" type="slidenum">
              <a:rPr lang="en-US" altLang="en-US"/>
              <a:pPr>
                <a:defRPr/>
              </a:pPr>
              <a:t>‹#›</a:t>
            </a:fld>
            <a:endParaRPr lang="en-US" altLang="en-US"/>
          </a:p>
        </p:txBody>
      </p:sp>
    </p:spTree>
    <p:extLst>
      <p:ext uri="{BB962C8B-B14F-4D97-AF65-F5344CB8AC3E}">
        <p14:creationId xmlns:p14="http://schemas.microsoft.com/office/powerpoint/2010/main" val="40638925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D1817C-7D1D-413F-9E79-7B6799678EFF}" type="datetime1">
              <a:rPr lang="en-US" altLang="en-US"/>
              <a:pPr>
                <a:defRPr/>
              </a:pPr>
              <a:t>10/11/2018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A37A0E-0D63-44E2-94A4-2DAD9026648B}" type="slidenum">
              <a:rPr lang="en-US" altLang="en-US"/>
              <a:pPr>
                <a:defRPr/>
              </a:pPr>
              <a:t>‹#›</a:t>
            </a:fld>
            <a:endParaRPr lang="en-US" altLang="en-US"/>
          </a:p>
        </p:txBody>
      </p:sp>
    </p:spTree>
    <p:extLst>
      <p:ext uri="{BB962C8B-B14F-4D97-AF65-F5344CB8AC3E}">
        <p14:creationId xmlns:p14="http://schemas.microsoft.com/office/powerpoint/2010/main" val="14917563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D1817C-7D1D-413F-9E79-7B6799678EFF}" type="datetime1">
              <a:rPr lang="en-US" altLang="en-US"/>
              <a:pPr>
                <a:defRPr/>
              </a:pPr>
              <a:t>10/11/2018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A37A0E-0D63-44E2-94A4-2DAD9026648B}" type="slidenum">
              <a:rPr lang="en-US" altLang="en-US"/>
              <a:pPr>
                <a:defRPr/>
              </a:pPr>
              <a:t>‹#›</a:t>
            </a:fld>
            <a:endParaRPr lang="en-US" altLang="en-US"/>
          </a:p>
        </p:txBody>
      </p:sp>
    </p:spTree>
    <p:extLst>
      <p:ext uri="{BB962C8B-B14F-4D97-AF65-F5344CB8AC3E}">
        <p14:creationId xmlns:p14="http://schemas.microsoft.com/office/powerpoint/2010/main" val="9430801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D1817C-7D1D-413F-9E79-7B6799678EFF}" type="datetime1">
              <a:rPr lang="en-US" altLang="en-US"/>
              <a:pPr>
                <a:defRPr/>
              </a:pPr>
              <a:t>10/11/2018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A37A0E-0D63-44E2-94A4-2DAD9026648B}" type="slidenum">
              <a:rPr lang="en-US" altLang="en-US"/>
              <a:pPr>
                <a:defRPr/>
              </a:pPr>
              <a:t>‹#›</a:t>
            </a:fld>
            <a:endParaRPr lang="en-US" altLang="en-US"/>
          </a:p>
        </p:txBody>
      </p:sp>
    </p:spTree>
    <p:extLst>
      <p:ext uri="{BB962C8B-B14F-4D97-AF65-F5344CB8AC3E}">
        <p14:creationId xmlns:p14="http://schemas.microsoft.com/office/powerpoint/2010/main" val="8320699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D1817C-7D1D-413F-9E79-7B6799678EFF}" type="datetime1">
              <a:rPr lang="en-US" altLang="en-US"/>
              <a:pPr>
                <a:defRPr/>
              </a:pPr>
              <a:t>10/11/2018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A37A0E-0D63-44E2-94A4-2DAD9026648B}" type="slidenum">
              <a:rPr lang="en-US" altLang="en-US"/>
              <a:pPr>
                <a:defRPr/>
              </a:pPr>
              <a:t>‹#›</a:t>
            </a:fld>
            <a:endParaRPr lang="en-US" altLang="en-US"/>
          </a:p>
        </p:txBody>
      </p:sp>
    </p:spTree>
    <p:extLst>
      <p:ext uri="{BB962C8B-B14F-4D97-AF65-F5344CB8AC3E}">
        <p14:creationId xmlns:p14="http://schemas.microsoft.com/office/powerpoint/2010/main" val="687742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741365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21C9C96-3D5C-45D3-A897-989F6CC239A7}" type="datetime1">
              <a:rPr lang="en-US" altLang="en-US"/>
              <a:pPr>
                <a:defRPr/>
              </a:pPr>
              <a:t>10/11/2018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8EB7D7-AEA9-47CF-AFA7-879448276F34}" type="slidenum">
              <a:rPr lang="en-US" altLang="en-US"/>
              <a:pPr>
                <a:defRPr/>
              </a:pPr>
              <a:t>‹#›</a:t>
            </a:fld>
            <a:endParaRPr lang="en-US" altLang="en-US"/>
          </a:p>
        </p:txBody>
      </p:sp>
    </p:spTree>
    <p:extLst>
      <p:ext uri="{BB962C8B-B14F-4D97-AF65-F5344CB8AC3E}">
        <p14:creationId xmlns:p14="http://schemas.microsoft.com/office/powerpoint/2010/main" val="3242587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D1817C-7D1D-413F-9E79-7B6799678EFF}" type="datetime1">
              <a:rPr lang="en-US" altLang="en-US"/>
              <a:pPr>
                <a:defRPr/>
              </a:pPr>
              <a:t>10/11/2018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A37A0E-0D63-44E2-94A4-2DAD9026648B}" type="slidenum">
              <a:rPr lang="en-US" altLang="en-US"/>
              <a:pPr>
                <a:defRPr/>
              </a:pPr>
              <a:t>‹#›</a:t>
            </a:fld>
            <a:endParaRPr lang="en-US" altLang="en-US"/>
          </a:p>
        </p:txBody>
      </p:sp>
    </p:spTree>
    <p:extLst>
      <p:ext uri="{BB962C8B-B14F-4D97-AF65-F5344CB8AC3E}">
        <p14:creationId xmlns:p14="http://schemas.microsoft.com/office/powerpoint/2010/main" val="33673827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D1817C-7D1D-413F-9E79-7B6799678EFF}" type="datetime1">
              <a:rPr lang="en-US" altLang="en-US"/>
              <a:pPr>
                <a:defRPr/>
              </a:pPr>
              <a:t>10/11/2018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A37A0E-0D63-44E2-94A4-2DAD9026648B}" type="slidenum">
              <a:rPr lang="en-US" altLang="en-US"/>
              <a:pPr>
                <a:defRPr/>
              </a:pPr>
              <a:t>‹#›</a:t>
            </a:fld>
            <a:endParaRPr lang="en-US" altLang="en-US"/>
          </a:p>
        </p:txBody>
      </p:sp>
    </p:spTree>
    <p:extLst>
      <p:ext uri="{BB962C8B-B14F-4D97-AF65-F5344CB8AC3E}">
        <p14:creationId xmlns:p14="http://schemas.microsoft.com/office/powerpoint/2010/main" val="17379559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512161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568763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5543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64309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107806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041354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73311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00.xml.rels><?xml version="1.0" encoding="UTF-8" standalone="yes"?>
<Relationships xmlns="http://schemas.openxmlformats.org/package/2006/relationships"><Relationship Id="rId2" Type="http://schemas.openxmlformats.org/officeDocument/2006/relationships/theme" Target="../theme/theme100.xml"/><Relationship Id="rId1" Type="http://schemas.openxmlformats.org/officeDocument/2006/relationships/slideLayout" Target="../slideLayouts/slideLayout110.xml"/></Relationships>
</file>

<file path=ppt/slideMasters/_rels/slideMaster101.xml.rels><?xml version="1.0" encoding="UTF-8" standalone="yes"?>
<Relationships xmlns="http://schemas.openxmlformats.org/package/2006/relationships"><Relationship Id="rId2" Type="http://schemas.openxmlformats.org/officeDocument/2006/relationships/theme" Target="../theme/theme101.xml"/><Relationship Id="rId1" Type="http://schemas.openxmlformats.org/officeDocument/2006/relationships/slideLayout" Target="../slideLayouts/slideLayout111.xml"/></Relationships>
</file>

<file path=ppt/slideMasters/_rels/slideMaster102.xml.rels><?xml version="1.0" encoding="UTF-8" standalone="yes"?>
<Relationships xmlns="http://schemas.openxmlformats.org/package/2006/relationships"><Relationship Id="rId2" Type="http://schemas.openxmlformats.org/officeDocument/2006/relationships/theme" Target="../theme/theme102.xml"/><Relationship Id="rId1" Type="http://schemas.openxmlformats.org/officeDocument/2006/relationships/slideLayout" Target="../slideLayouts/slideLayout112.xml"/></Relationships>
</file>

<file path=ppt/slideMasters/_rels/slideMaster103.xml.rels><?xml version="1.0" encoding="UTF-8" standalone="yes"?>
<Relationships xmlns="http://schemas.openxmlformats.org/package/2006/relationships"><Relationship Id="rId2" Type="http://schemas.openxmlformats.org/officeDocument/2006/relationships/theme" Target="../theme/theme103.xml"/><Relationship Id="rId1" Type="http://schemas.openxmlformats.org/officeDocument/2006/relationships/slideLayout" Target="../slideLayouts/slideLayout113.xml"/></Relationships>
</file>

<file path=ppt/slideMasters/_rels/slideMaster104.xml.rels><?xml version="1.0" encoding="UTF-8" standalone="yes"?>
<Relationships xmlns="http://schemas.openxmlformats.org/package/2006/relationships"><Relationship Id="rId2" Type="http://schemas.openxmlformats.org/officeDocument/2006/relationships/theme" Target="../theme/theme104.xml"/><Relationship Id="rId1" Type="http://schemas.openxmlformats.org/officeDocument/2006/relationships/slideLayout" Target="../slideLayouts/slideLayout114.xml"/></Relationships>
</file>

<file path=ppt/slideMasters/_rels/slideMaster105.xml.rels><?xml version="1.0" encoding="UTF-8" standalone="yes"?>
<Relationships xmlns="http://schemas.openxmlformats.org/package/2006/relationships"><Relationship Id="rId2" Type="http://schemas.openxmlformats.org/officeDocument/2006/relationships/theme" Target="../theme/theme105.xml"/><Relationship Id="rId1" Type="http://schemas.openxmlformats.org/officeDocument/2006/relationships/slideLayout" Target="../slideLayouts/slideLayout115.xml"/></Relationships>
</file>

<file path=ppt/slideMasters/_rels/slideMaster106.xml.rels><?xml version="1.0" encoding="UTF-8" standalone="yes"?>
<Relationships xmlns="http://schemas.openxmlformats.org/package/2006/relationships"><Relationship Id="rId2" Type="http://schemas.openxmlformats.org/officeDocument/2006/relationships/theme" Target="../theme/theme106.xml"/><Relationship Id="rId1" Type="http://schemas.openxmlformats.org/officeDocument/2006/relationships/slideLayout" Target="../slideLayouts/slideLayout116.xml"/></Relationships>
</file>

<file path=ppt/slideMasters/_rels/slideMaster107.xml.rels><?xml version="1.0" encoding="UTF-8" standalone="yes"?>
<Relationships xmlns="http://schemas.openxmlformats.org/package/2006/relationships"><Relationship Id="rId2" Type="http://schemas.openxmlformats.org/officeDocument/2006/relationships/theme" Target="../theme/theme107.xml"/><Relationship Id="rId1" Type="http://schemas.openxmlformats.org/officeDocument/2006/relationships/slideLayout" Target="../slideLayouts/slideLayout117.xml"/></Relationships>
</file>

<file path=ppt/slideMasters/_rels/slideMaster108.xml.rels><?xml version="1.0" encoding="UTF-8" standalone="yes"?>
<Relationships xmlns="http://schemas.openxmlformats.org/package/2006/relationships"><Relationship Id="rId2" Type="http://schemas.openxmlformats.org/officeDocument/2006/relationships/theme" Target="../theme/theme108.xml"/><Relationship Id="rId1" Type="http://schemas.openxmlformats.org/officeDocument/2006/relationships/slideLayout" Target="../slideLayouts/slideLayout118.xml"/></Relationships>
</file>

<file path=ppt/slideMasters/_rels/slideMaster109.xml.rels><?xml version="1.0" encoding="UTF-8" standalone="yes"?>
<Relationships xmlns="http://schemas.openxmlformats.org/package/2006/relationships"><Relationship Id="rId2" Type="http://schemas.openxmlformats.org/officeDocument/2006/relationships/theme" Target="../theme/theme109.xml"/><Relationship Id="rId1"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10.xml.rels><?xml version="1.0" encoding="UTF-8" standalone="yes"?>
<Relationships xmlns="http://schemas.openxmlformats.org/package/2006/relationships"><Relationship Id="rId2" Type="http://schemas.openxmlformats.org/officeDocument/2006/relationships/theme" Target="../theme/theme110.xml"/><Relationship Id="rId1" Type="http://schemas.openxmlformats.org/officeDocument/2006/relationships/slideLayout" Target="../slideLayouts/slideLayout120.xml"/></Relationships>
</file>

<file path=ppt/slideMasters/_rels/slideMaster111.xml.rels><?xml version="1.0" encoding="UTF-8" standalone="yes"?>
<Relationships xmlns="http://schemas.openxmlformats.org/package/2006/relationships"><Relationship Id="rId2" Type="http://schemas.openxmlformats.org/officeDocument/2006/relationships/theme" Target="../theme/theme111.xml"/><Relationship Id="rId1" Type="http://schemas.openxmlformats.org/officeDocument/2006/relationships/slideLayout" Target="../slideLayouts/slideLayout121.xml"/></Relationships>
</file>

<file path=ppt/slideMasters/_rels/slideMaster112.xml.rels><?xml version="1.0" encoding="UTF-8" standalone="yes"?>
<Relationships xmlns="http://schemas.openxmlformats.org/package/2006/relationships"><Relationship Id="rId2" Type="http://schemas.openxmlformats.org/officeDocument/2006/relationships/theme" Target="../theme/theme112.xml"/><Relationship Id="rId1" Type="http://schemas.openxmlformats.org/officeDocument/2006/relationships/slideLayout" Target="../slideLayouts/slideLayout122.xml"/></Relationships>
</file>

<file path=ppt/slideMasters/_rels/slideMaster113.xml.rels><?xml version="1.0" encoding="UTF-8" standalone="yes"?>
<Relationships xmlns="http://schemas.openxmlformats.org/package/2006/relationships"><Relationship Id="rId2" Type="http://schemas.openxmlformats.org/officeDocument/2006/relationships/theme" Target="../theme/theme113.xml"/><Relationship Id="rId1" Type="http://schemas.openxmlformats.org/officeDocument/2006/relationships/slideLayout" Target="../slideLayouts/slideLayout123.xml"/></Relationships>
</file>

<file path=ppt/slideMasters/_rels/slideMaster114.xml.rels><?xml version="1.0" encoding="UTF-8" standalone="yes"?>
<Relationships xmlns="http://schemas.openxmlformats.org/package/2006/relationships"><Relationship Id="rId2" Type="http://schemas.openxmlformats.org/officeDocument/2006/relationships/theme" Target="../theme/theme114.xml"/><Relationship Id="rId1" Type="http://schemas.openxmlformats.org/officeDocument/2006/relationships/slideLayout" Target="../slideLayouts/slideLayout124.xml"/></Relationships>
</file>

<file path=ppt/slideMasters/_rels/slideMaster115.xml.rels><?xml version="1.0" encoding="UTF-8" standalone="yes"?>
<Relationships xmlns="http://schemas.openxmlformats.org/package/2006/relationships"><Relationship Id="rId2" Type="http://schemas.openxmlformats.org/officeDocument/2006/relationships/theme" Target="../theme/theme115.xml"/><Relationship Id="rId1" Type="http://schemas.openxmlformats.org/officeDocument/2006/relationships/slideLayout" Target="../slideLayouts/slideLayout125.xml"/></Relationships>
</file>

<file path=ppt/slideMasters/_rels/slideMaster116.xml.rels><?xml version="1.0" encoding="UTF-8" standalone="yes"?>
<Relationships xmlns="http://schemas.openxmlformats.org/package/2006/relationships"><Relationship Id="rId2" Type="http://schemas.openxmlformats.org/officeDocument/2006/relationships/theme" Target="../theme/theme116.xml"/><Relationship Id="rId1" Type="http://schemas.openxmlformats.org/officeDocument/2006/relationships/slideLayout" Target="../slideLayouts/slideLayout126.xml"/></Relationships>
</file>

<file path=ppt/slideMasters/_rels/slideMaster117.xml.rels><?xml version="1.0" encoding="UTF-8" standalone="yes"?>
<Relationships xmlns="http://schemas.openxmlformats.org/package/2006/relationships"><Relationship Id="rId2" Type="http://schemas.openxmlformats.org/officeDocument/2006/relationships/theme" Target="../theme/theme117.xml"/><Relationship Id="rId1" Type="http://schemas.openxmlformats.org/officeDocument/2006/relationships/slideLayout" Target="../slideLayouts/slideLayout127.xml"/></Relationships>
</file>

<file path=ppt/slideMasters/_rels/slideMaster118.xml.rels><?xml version="1.0" encoding="UTF-8" standalone="yes"?>
<Relationships xmlns="http://schemas.openxmlformats.org/package/2006/relationships"><Relationship Id="rId2" Type="http://schemas.openxmlformats.org/officeDocument/2006/relationships/theme" Target="../theme/theme118.xml"/><Relationship Id="rId1" Type="http://schemas.openxmlformats.org/officeDocument/2006/relationships/slideLayout" Target="../slideLayouts/slideLayout128.xml"/></Relationships>
</file>

<file path=ppt/slideMasters/_rels/slideMaster119.xml.rels><?xml version="1.0" encoding="UTF-8" standalone="yes"?>
<Relationships xmlns="http://schemas.openxmlformats.org/package/2006/relationships"><Relationship Id="rId2" Type="http://schemas.openxmlformats.org/officeDocument/2006/relationships/theme" Target="../theme/theme119.xml"/><Relationship Id="rId1"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20.xml.rels><?xml version="1.0" encoding="UTF-8" standalone="yes"?>
<Relationships xmlns="http://schemas.openxmlformats.org/package/2006/relationships"><Relationship Id="rId2" Type="http://schemas.openxmlformats.org/officeDocument/2006/relationships/theme" Target="../theme/theme120.xml"/><Relationship Id="rId1" Type="http://schemas.openxmlformats.org/officeDocument/2006/relationships/slideLayout" Target="../slideLayouts/slideLayout130.xml"/></Relationships>
</file>

<file path=ppt/slideMasters/_rels/slideMaster121.xml.rels><?xml version="1.0" encoding="UTF-8" standalone="yes"?>
<Relationships xmlns="http://schemas.openxmlformats.org/package/2006/relationships"><Relationship Id="rId2" Type="http://schemas.openxmlformats.org/officeDocument/2006/relationships/theme" Target="../theme/theme121.xml"/><Relationship Id="rId1" Type="http://schemas.openxmlformats.org/officeDocument/2006/relationships/slideLayout" Target="../slideLayouts/slideLayout131.xml"/></Relationships>
</file>

<file path=ppt/slideMasters/_rels/slideMaster122.xml.rels><?xml version="1.0" encoding="UTF-8" standalone="yes"?>
<Relationships xmlns="http://schemas.openxmlformats.org/package/2006/relationships"><Relationship Id="rId2" Type="http://schemas.openxmlformats.org/officeDocument/2006/relationships/theme" Target="../theme/theme122.xml"/><Relationship Id="rId1" Type="http://schemas.openxmlformats.org/officeDocument/2006/relationships/slideLayout" Target="../slideLayouts/slideLayout132.xml"/></Relationships>
</file>

<file path=ppt/slideMasters/_rels/slideMaster123.xml.rels><?xml version="1.0" encoding="UTF-8" standalone="yes"?>
<Relationships xmlns="http://schemas.openxmlformats.org/package/2006/relationships"><Relationship Id="rId2" Type="http://schemas.openxmlformats.org/officeDocument/2006/relationships/theme" Target="../theme/theme123.xml"/><Relationship Id="rId1" Type="http://schemas.openxmlformats.org/officeDocument/2006/relationships/slideLayout" Target="../slideLayouts/slideLayout133.xml"/></Relationships>
</file>

<file path=ppt/slideMasters/_rels/slideMaster124.xml.rels><?xml version="1.0" encoding="UTF-8" standalone="yes"?>
<Relationships xmlns="http://schemas.openxmlformats.org/package/2006/relationships"><Relationship Id="rId2" Type="http://schemas.openxmlformats.org/officeDocument/2006/relationships/theme" Target="../theme/theme124.xml"/><Relationship Id="rId1" Type="http://schemas.openxmlformats.org/officeDocument/2006/relationships/slideLayout" Target="../slideLayouts/slideLayout134.xml"/></Relationships>
</file>

<file path=ppt/slideMasters/_rels/slideMaster125.xml.rels><?xml version="1.0" encoding="UTF-8" standalone="yes"?>
<Relationships xmlns="http://schemas.openxmlformats.org/package/2006/relationships"><Relationship Id="rId2" Type="http://schemas.openxmlformats.org/officeDocument/2006/relationships/theme" Target="../theme/theme125.xml"/><Relationship Id="rId1" Type="http://schemas.openxmlformats.org/officeDocument/2006/relationships/slideLayout" Target="../slideLayouts/slideLayout135.xml"/></Relationships>
</file>

<file path=ppt/slideMasters/_rels/slideMaster126.xml.rels><?xml version="1.0" encoding="UTF-8" standalone="yes"?>
<Relationships xmlns="http://schemas.openxmlformats.org/package/2006/relationships"><Relationship Id="rId2" Type="http://schemas.openxmlformats.org/officeDocument/2006/relationships/theme" Target="../theme/theme126.xml"/><Relationship Id="rId1" Type="http://schemas.openxmlformats.org/officeDocument/2006/relationships/slideLayout" Target="../slideLayouts/slideLayout136.xml"/></Relationships>
</file>

<file path=ppt/slideMasters/_rels/slideMaster127.xml.rels><?xml version="1.0" encoding="UTF-8" standalone="yes"?>
<Relationships xmlns="http://schemas.openxmlformats.org/package/2006/relationships"><Relationship Id="rId2" Type="http://schemas.openxmlformats.org/officeDocument/2006/relationships/theme" Target="../theme/theme127.xml"/><Relationship Id="rId1" Type="http://schemas.openxmlformats.org/officeDocument/2006/relationships/slideLayout" Target="../slideLayouts/slideLayout137.xml"/></Relationships>
</file>

<file path=ppt/slideMasters/_rels/slideMaster128.xml.rels><?xml version="1.0" encoding="UTF-8" standalone="yes"?>
<Relationships xmlns="http://schemas.openxmlformats.org/package/2006/relationships"><Relationship Id="rId2" Type="http://schemas.openxmlformats.org/officeDocument/2006/relationships/theme" Target="../theme/theme128.xml"/><Relationship Id="rId1" Type="http://schemas.openxmlformats.org/officeDocument/2006/relationships/slideLayout" Target="../slideLayouts/slideLayout138.xml"/></Relationships>
</file>

<file path=ppt/slideMasters/_rels/slideMaster129.xml.rels><?xml version="1.0" encoding="UTF-8" standalone="yes"?>
<Relationships xmlns="http://schemas.openxmlformats.org/package/2006/relationships"><Relationship Id="rId2" Type="http://schemas.openxmlformats.org/officeDocument/2006/relationships/theme" Target="../theme/theme129.xml"/><Relationship Id="rId1"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30.xml.rels><?xml version="1.0" encoding="UTF-8" standalone="yes"?>
<Relationships xmlns="http://schemas.openxmlformats.org/package/2006/relationships"><Relationship Id="rId2" Type="http://schemas.openxmlformats.org/officeDocument/2006/relationships/theme" Target="../theme/theme130.xml"/><Relationship Id="rId1" Type="http://schemas.openxmlformats.org/officeDocument/2006/relationships/slideLayout" Target="../slideLayouts/slideLayout140.xml"/></Relationships>
</file>

<file path=ppt/slideMasters/_rels/slideMaster131.xml.rels><?xml version="1.0" encoding="UTF-8" standalone="yes"?>
<Relationships xmlns="http://schemas.openxmlformats.org/package/2006/relationships"><Relationship Id="rId2" Type="http://schemas.openxmlformats.org/officeDocument/2006/relationships/theme" Target="../theme/theme131.xml"/><Relationship Id="rId1" Type="http://schemas.openxmlformats.org/officeDocument/2006/relationships/slideLayout" Target="../slideLayouts/slideLayout141.xml"/></Relationships>
</file>

<file path=ppt/slideMasters/_rels/slideMaster132.xml.rels><?xml version="1.0" encoding="UTF-8" standalone="yes"?>
<Relationships xmlns="http://schemas.openxmlformats.org/package/2006/relationships"><Relationship Id="rId2" Type="http://schemas.openxmlformats.org/officeDocument/2006/relationships/theme" Target="../theme/theme132.xml"/><Relationship Id="rId1" Type="http://schemas.openxmlformats.org/officeDocument/2006/relationships/slideLayout" Target="../slideLayouts/slideLayout142.xml"/></Relationships>
</file>

<file path=ppt/slideMasters/_rels/slideMaster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33.xml"/><Relationship Id="rId1" Type="http://schemas.openxmlformats.org/officeDocument/2006/relationships/slideLayout" Target="../slideLayouts/slideLayout143.xml"/></Relationships>
</file>

<file path=ppt/slideMasters/_rels/slideMaster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34.xml"/><Relationship Id="rId1" Type="http://schemas.openxmlformats.org/officeDocument/2006/relationships/slideLayout" Target="../slideLayouts/slideLayout144.xml"/></Relationships>
</file>

<file path=ppt/slideMasters/_rels/slideMaster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35.xml"/><Relationship Id="rId1"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4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4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4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47.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48.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50.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51.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52.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53.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54.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55.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56.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57.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58.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60.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61.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62.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63.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64.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65.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66.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67.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68.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60.xml.rels><?xml version="1.0" encoding="UTF-8" standalone="yes"?>
<Relationships xmlns="http://schemas.openxmlformats.org/package/2006/relationships"><Relationship Id="rId2" Type="http://schemas.openxmlformats.org/officeDocument/2006/relationships/theme" Target="../theme/theme60.xml"/><Relationship Id="rId1" Type="http://schemas.openxmlformats.org/officeDocument/2006/relationships/slideLayout" Target="../slideLayouts/slideLayout70.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71.xml"/></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72.xml"/></Relationships>
</file>

<file path=ppt/slideMasters/_rels/slideMaster63.xml.rels><?xml version="1.0" encoding="UTF-8" standalone="yes"?>
<Relationships xmlns="http://schemas.openxmlformats.org/package/2006/relationships"><Relationship Id="rId2" Type="http://schemas.openxmlformats.org/officeDocument/2006/relationships/theme" Target="../theme/theme63.xml"/><Relationship Id="rId1" Type="http://schemas.openxmlformats.org/officeDocument/2006/relationships/slideLayout" Target="../slideLayouts/slideLayout73.xml"/></Relationships>
</file>

<file path=ppt/slideMasters/_rels/slideMaster64.xml.rels><?xml version="1.0" encoding="UTF-8" standalone="yes"?>
<Relationships xmlns="http://schemas.openxmlformats.org/package/2006/relationships"><Relationship Id="rId2" Type="http://schemas.openxmlformats.org/officeDocument/2006/relationships/theme" Target="../theme/theme64.xml"/><Relationship Id="rId1" Type="http://schemas.openxmlformats.org/officeDocument/2006/relationships/slideLayout" Target="../slideLayouts/slideLayout74.xml"/></Relationships>
</file>

<file path=ppt/slideMasters/_rels/slideMaster65.xml.rels><?xml version="1.0" encoding="UTF-8" standalone="yes"?>
<Relationships xmlns="http://schemas.openxmlformats.org/package/2006/relationships"><Relationship Id="rId2" Type="http://schemas.openxmlformats.org/officeDocument/2006/relationships/theme" Target="../theme/theme65.xml"/><Relationship Id="rId1" Type="http://schemas.openxmlformats.org/officeDocument/2006/relationships/slideLayout" Target="../slideLayouts/slideLayout75.xml"/></Relationships>
</file>

<file path=ppt/slideMasters/_rels/slideMaster66.xml.rels><?xml version="1.0" encoding="UTF-8" standalone="yes"?>
<Relationships xmlns="http://schemas.openxmlformats.org/package/2006/relationships"><Relationship Id="rId2" Type="http://schemas.openxmlformats.org/officeDocument/2006/relationships/theme" Target="../theme/theme66.xml"/><Relationship Id="rId1" Type="http://schemas.openxmlformats.org/officeDocument/2006/relationships/slideLayout" Target="../slideLayouts/slideLayout76.xml"/></Relationships>
</file>

<file path=ppt/slideMasters/_rels/slideMaster67.xml.rels><?xml version="1.0" encoding="UTF-8" standalone="yes"?>
<Relationships xmlns="http://schemas.openxmlformats.org/package/2006/relationships"><Relationship Id="rId2" Type="http://schemas.openxmlformats.org/officeDocument/2006/relationships/theme" Target="../theme/theme67.xml"/><Relationship Id="rId1" Type="http://schemas.openxmlformats.org/officeDocument/2006/relationships/slideLayout" Target="../slideLayouts/slideLayout77.xml"/></Relationships>
</file>

<file path=ppt/slideMasters/_rels/slideMaster68.xml.rels><?xml version="1.0" encoding="UTF-8" standalone="yes"?>
<Relationships xmlns="http://schemas.openxmlformats.org/package/2006/relationships"><Relationship Id="rId2" Type="http://schemas.openxmlformats.org/officeDocument/2006/relationships/theme" Target="../theme/theme68.xml"/><Relationship Id="rId1" Type="http://schemas.openxmlformats.org/officeDocument/2006/relationships/slideLayout" Target="../slideLayouts/slideLayout78.xml"/></Relationships>
</file>

<file path=ppt/slideMasters/_rels/slideMaster69.xml.rels><?xml version="1.0" encoding="UTF-8" standalone="yes"?>
<Relationships xmlns="http://schemas.openxmlformats.org/package/2006/relationships"><Relationship Id="rId2" Type="http://schemas.openxmlformats.org/officeDocument/2006/relationships/theme" Target="../theme/theme69.xml"/><Relationship Id="rId1"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70.xml.rels><?xml version="1.0" encoding="UTF-8" standalone="yes"?>
<Relationships xmlns="http://schemas.openxmlformats.org/package/2006/relationships"><Relationship Id="rId2" Type="http://schemas.openxmlformats.org/officeDocument/2006/relationships/theme" Target="../theme/theme70.xml"/><Relationship Id="rId1" Type="http://schemas.openxmlformats.org/officeDocument/2006/relationships/slideLayout" Target="../slideLayouts/slideLayout80.xml"/></Relationships>
</file>

<file path=ppt/slideMasters/_rels/slideMaster71.xml.rels><?xml version="1.0" encoding="UTF-8" standalone="yes"?>
<Relationships xmlns="http://schemas.openxmlformats.org/package/2006/relationships"><Relationship Id="rId2" Type="http://schemas.openxmlformats.org/officeDocument/2006/relationships/theme" Target="../theme/theme71.xml"/><Relationship Id="rId1" Type="http://schemas.openxmlformats.org/officeDocument/2006/relationships/slideLayout" Target="../slideLayouts/slideLayout81.xml"/></Relationships>
</file>

<file path=ppt/slideMasters/_rels/slideMaster72.xml.rels><?xml version="1.0" encoding="UTF-8" standalone="yes"?>
<Relationships xmlns="http://schemas.openxmlformats.org/package/2006/relationships"><Relationship Id="rId2" Type="http://schemas.openxmlformats.org/officeDocument/2006/relationships/theme" Target="../theme/theme72.xml"/><Relationship Id="rId1" Type="http://schemas.openxmlformats.org/officeDocument/2006/relationships/slideLayout" Target="../slideLayouts/slideLayout82.xml"/></Relationships>
</file>

<file path=ppt/slideMasters/_rels/slideMaster73.xml.rels><?xml version="1.0" encoding="UTF-8" standalone="yes"?>
<Relationships xmlns="http://schemas.openxmlformats.org/package/2006/relationships"><Relationship Id="rId2" Type="http://schemas.openxmlformats.org/officeDocument/2006/relationships/theme" Target="../theme/theme73.xml"/><Relationship Id="rId1" Type="http://schemas.openxmlformats.org/officeDocument/2006/relationships/slideLayout" Target="../slideLayouts/slideLayout83.xml"/></Relationships>
</file>

<file path=ppt/slideMasters/_rels/slideMaster74.xml.rels><?xml version="1.0" encoding="UTF-8" standalone="yes"?>
<Relationships xmlns="http://schemas.openxmlformats.org/package/2006/relationships"><Relationship Id="rId2" Type="http://schemas.openxmlformats.org/officeDocument/2006/relationships/theme" Target="../theme/theme74.xml"/><Relationship Id="rId1" Type="http://schemas.openxmlformats.org/officeDocument/2006/relationships/slideLayout" Target="../slideLayouts/slideLayout84.xml"/></Relationships>
</file>

<file path=ppt/slideMasters/_rels/slideMaster75.xml.rels><?xml version="1.0" encoding="UTF-8" standalone="yes"?>
<Relationships xmlns="http://schemas.openxmlformats.org/package/2006/relationships"><Relationship Id="rId2" Type="http://schemas.openxmlformats.org/officeDocument/2006/relationships/theme" Target="../theme/theme75.xml"/><Relationship Id="rId1" Type="http://schemas.openxmlformats.org/officeDocument/2006/relationships/slideLayout" Target="../slideLayouts/slideLayout85.xml"/></Relationships>
</file>

<file path=ppt/slideMasters/_rels/slideMaster76.xml.rels><?xml version="1.0" encoding="UTF-8" standalone="yes"?>
<Relationships xmlns="http://schemas.openxmlformats.org/package/2006/relationships"><Relationship Id="rId2" Type="http://schemas.openxmlformats.org/officeDocument/2006/relationships/theme" Target="../theme/theme76.xml"/><Relationship Id="rId1" Type="http://schemas.openxmlformats.org/officeDocument/2006/relationships/slideLayout" Target="../slideLayouts/slideLayout86.xml"/></Relationships>
</file>

<file path=ppt/slideMasters/_rels/slideMaster77.xml.rels><?xml version="1.0" encoding="UTF-8" standalone="yes"?>
<Relationships xmlns="http://schemas.openxmlformats.org/package/2006/relationships"><Relationship Id="rId2" Type="http://schemas.openxmlformats.org/officeDocument/2006/relationships/theme" Target="../theme/theme77.xml"/><Relationship Id="rId1" Type="http://schemas.openxmlformats.org/officeDocument/2006/relationships/slideLayout" Target="../slideLayouts/slideLayout87.xml"/></Relationships>
</file>

<file path=ppt/slideMasters/_rels/slideMaster78.xml.rels><?xml version="1.0" encoding="UTF-8" standalone="yes"?>
<Relationships xmlns="http://schemas.openxmlformats.org/package/2006/relationships"><Relationship Id="rId2" Type="http://schemas.openxmlformats.org/officeDocument/2006/relationships/theme" Target="../theme/theme78.xml"/><Relationship Id="rId1" Type="http://schemas.openxmlformats.org/officeDocument/2006/relationships/slideLayout" Target="../slideLayouts/slideLayout88.xml"/></Relationships>
</file>

<file path=ppt/slideMasters/_rels/slideMaster79.xml.rels><?xml version="1.0" encoding="UTF-8" standalone="yes"?>
<Relationships xmlns="http://schemas.openxmlformats.org/package/2006/relationships"><Relationship Id="rId2" Type="http://schemas.openxmlformats.org/officeDocument/2006/relationships/theme" Target="../theme/theme79.xml"/><Relationship Id="rId1"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80.xml.rels><?xml version="1.0" encoding="UTF-8" standalone="yes"?>
<Relationships xmlns="http://schemas.openxmlformats.org/package/2006/relationships"><Relationship Id="rId2" Type="http://schemas.openxmlformats.org/officeDocument/2006/relationships/theme" Target="../theme/theme80.xml"/><Relationship Id="rId1" Type="http://schemas.openxmlformats.org/officeDocument/2006/relationships/slideLayout" Target="../slideLayouts/slideLayout90.xml"/></Relationships>
</file>

<file path=ppt/slideMasters/_rels/slideMaster81.xml.rels><?xml version="1.0" encoding="UTF-8" standalone="yes"?>
<Relationships xmlns="http://schemas.openxmlformats.org/package/2006/relationships"><Relationship Id="rId2" Type="http://schemas.openxmlformats.org/officeDocument/2006/relationships/theme" Target="../theme/theme81.xml"/><Relationship Id="rId1" Type="http://schemas.openxmlformats.org/officeDocument/2006/relationships/slideLayout" Target="../slideLayouts/slideLayout91.xml"/></Relationships>
</file>

<file path=ppt/slideMasters/_rels/slideMaster82.xml.rels><?xml version="1.0" encoding="UTF-8" standalone="yes"?>
<Relationships xmlns="http://schemas.openxmlformats.org/package/2006/relationships"><Relationship Id="rId2" Type="http://schemas.openxmlformats.org/officeDocument/2006/relationships/theme" Target="../theme/theme82.xml"/><Relationship Id="rId1" Type="http://schemas.openxmlformats.org/officeDocument/2006/relationships/slideLayout" Target="../slideLayouts/slideLayout92.xml"/></Relationships>
</file>

<file path=ppt/slideMasters/_rels/slideMaster83.xml.rels><?xml version="1.0" encoding="UTF-8" standalone="yes"?>
<Relationships xmlns="http://schemas.openxmlformats.org/package/2006/relationships"><Relationship Id="rId2" Type="http://schemas.openxmlformats.org/officeDocument/2006/relationships/theme" Target="../theme/theme83.xml"/><Relationship Id="rId1" Type="http://schemas.openxmlformats.org/officeDocument/2006/relationships/slideLayout" Target="../slideLayouts/slideLayout93.xml"/></Relationships>
</file>

<file path=ppt/slideMasters/_rels/slideMaster84.xml.rels><?xml version="1.0" encoding="UTF-8" standalone="yes"?>
<Relationships xmlns="http://schemas.openxmlformats.org/package/2006/relationships"><Relationship Id="rId2" Type="http://schemas.openxmlformats.org/officeDocument/2006/relationships/theme" Target="../theme/theme84.xml"/><Relationship Id="rId1" Type="http://schemas.openxmlformats.org/officeDocument/2006/relationships/slideLayout" Target="../slideLayouts/slideLayout94.xml"/></Relationships>
</file>

<file path=ppt/slideMasters/_rels/slideMaster85.xml.rels><?xml version="1.0" encoding="UTF-8" standalone="yes"?>
<Relationships xmlns="http://schemas.openxmlformats.org/package/2006/relationships"><Relationship Id="rId2" Type="http://schemas.openxmlformats.org/officeDocument/2006/relationships/theme" Target="../theme/theme85.xml"/><Relationship Id="rId1" Type="http://schemas.openxmlformats.org/officeDocument/2006/relationships/slideLayout" Target="../slideLayouts/slideLayout95.xml"/></Relationships>
</file>

<file path=ppt/slideMasters/_rels/slideMaster86.xml.rels><?xml version="1.0" encoding="UTF-8" standalone="yes"?>
<Relationships xmlns="http://schemas.openxmlformats.org/package/2006/relationships"><Relationship Id="rId2" Type="http://schemas.openxmlformats.org/officeDocument/2006/relationships/theme" Target="../theme/theme86.xml"/><Relationship Id="rId1" Type="http://schemas.openxmlformats.org/officeDocument/2006/relationships/slideLayout" Target="../slideLayouts/slideLayout96.xml"/></Relationships>
</file>

<file path=ppt/slideMasters/_rels/slideMaster87.xml.rels><?xml version="1.0" encoding="UTF-8" standalone="yes"?>
<Relationships xmlns="http://schemas.openxmlformats.org/package/2006/relationships"><Relationship Id="rId2" Type="http://schemas.openxmlformats.org/officeDocument/2006/relationships/theme" Target="../theme/theme87.xml"/><Relationship Id="rId1" Type="http://schemas.openxmlformats.org/officeDocument/2006/relationships/slideLayout" Target="../slideLayouts/slideLayout97.xml"/></Relationships>
</file>

<file path=ppt/slideMasters/_rels/slideMaster88.xml.rels><?xml version="1.0" encoding="UTF-8" standalone="yes"?>
<Relationships xmlns="http://schemas.openxmlformats.org/package/2006/relationships"><Relationship Id="rId2" Type="http://schemas.openxmlformats.org/officeDocument/2006/relationships/theme" Target="../theme/theme88.xml"/><Relationship Id="rId1" Type="http://schemas.openxmlformats.org/officeDocument/2006/relationships/slideLayout" Target="../slideLayouts/slideLayout98.xml"/></Relationships>
</file>

<file path=ppt/slideMasters/_rels/slideMaster89.xml.rels><?xml version="1.0" encoding="UTF-8" standalone="yes"?>
<Relationships xmlns="http://schemas.openxmlformats.org/package/2006/relationships"><Relationship Id="rId2" Type="http://schemas.openxmlformats.org/officeDocument/2006/relationships/theme" Target="../theme/theme89.xml"/><Relationship Id="rId1"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_rels/slideMaster90.xml.rels><?xml version="1.0" encoding="UTF-8" standalone="yes"?>
<Relationships xmlns="http://schemas.openxmlformats.org/package/2006/relationships"><Relationship Id="rId2" Type="http://schemas.openxmlformats.org/officeDocument/2006/relationships/theme" Target="../theme/theme90.xml"/><Relationship Id="rId1" Type="http://schemas.openxmlformats.org/officeDocument/2006/relationships/slideLayout" Target="../slideLayouts/slideLayout100.xml"/></Relationships>
</file>

<file path=ppt/slideMasters/_rels/slideMaster91.xml.rels><?xml version="1.0" encoding="UTF-8" standalone="yes"?>
<Relationships xmlns="http://schemas.openxmlformats.org/package/2006/relationships"><Relationship Id="rId2" Type="http://schemas.openxmlformats.org/officeDocument/2006/relationships/theme" Target="../theme/theme91.xml"/><Relationship Id="rId1" Type="http://schemas.openxmlformats.org/officeDocument/2006/relationships/slideLayout" Target="../slideLayouts/slideLayout101.xml"/></Relationships>
</file>

<file path=ppt/slideMasters/_rels/slideMaster92.xml.rels><?xml version="1.0" encoding="UTF-8" standalone="yes"?>
<Relationships xmlns="http://schemas.openxmlformats.org/package/2006/relationships"><Relationship Id="rId2" Type="http://schemas.openxmlformats.org/officeDocument/2006/relationships/theme" Target="../theme/theme92.xml"/><Relationship Id="rId1" Type="http://schemas.openxmlformats.org/officeDocument/2006/relationships/slideLayout" Target="../slideLayouts/slideLayout102.xml"/></Relationships>
</file>

<file path=ppt/slideMasters/_rels/slideMaster93.xml.rels><?xml version="1.0" encoding="UTF-8" standalone="yes"?>
<Relationships xmlns="http://schemas.openxmlformats.org/package/2006/relationships"><Relationship Id="rId2" Type="http://schemas.openxmlformats.org/officeDocument/2006/relationships/theme" Target="../theme/theme93.xml"/><Relationship Id="rId1" Type="http://schemas.openxmlformats.org/officeDocument/2006/relationships/slideLayout" Target="../slideLayouts/slideLayout103.xml"/></Relationships>
</file>

<file path=ppt/slideMasters/_rels/slideMaster94.xml.rels><?xml version="1.0" encoding="UTF-8" standalone="yes"?>
<Relationships xmlns="http://schemas.openxmlformats.org/package/2006/relationships"><Relationship Id="rId2" Type="http://schemas.openxmlformats.org/officeDocument/2006/relationships/theme" Target="../theme/theme94.xml"/><Relationship Id="rId1" Type="http://schemas.openxmlformats.org/officeDocument/2006/relationships/slideLayout" Target="../slideLayouts/slideLayout104.xml"/></Relationships>
</file>

<file path=ppt/slideMasters/_rels/slideMaster95.xml.rels><?xml version="1.0" encoding="UTF-8" standalone="yes"?>
<Relationships xmlns="http://schemas.openxmlformats.org/package/2006/relationships"><Relationship Id="rId2" Type="http://schemas.openxmlformats.org/officeDocument/2006/relationships/theme" Target="../theme/theme95.xml"/><Relationship Id="rId1" Type="http://schemas.openxmlformats.org/officeDocument/2006/relationships/slideLayout" Target="../slideLayouts/slideLayout105.xml"/></Relationships>
</file>

<file path=ppt/slideMasters/_rels/slideMaster96.xml.rels><?xml version="1.0" encoding="UTF-8" standalone="yes"?>
<Relationships xmlns="http://schemas.openxmlformats.org/package/2006/relationships"><Relationship Id="rId2" Type="http://schemas.openxmlformats.org/officeDocument/2006/relationships/theme" Target="../theme/theme96.xml"/><Relationship Id="rId1" Type="http://schemas.openxmlformats.org/officeDocument/2006/relationships/slideLayout" Target="../slideLayouts/slideLayout106.xml"/></Relationships>
</file>

<file path=ppt/slideMasters/_rels/slideMaster97.xml.rels><?xml version="1.0" encoding="UTF-8" standalone="yes"?>
<Relationships xmlns="http://schemas.openxmlformats.org/package/2006/relationships"><Relationship Id="rId2" Type="http://schemas.openxmlformats.org/officeDocument/2006/relationships/theme" Target="../theme/theme97.xml"/><Relationship Id="rId1" Type="http://schemas.openxmlformats.org/officeDocument/2006/relationships/slideLayout" Target="../slideLayouts/slideLayout107.xml"/></Relationships>
</file>

<file path=ppt/slideMasters/_rels/slideMaster98.xml.rels><?xml version="1.0" encoding="UTF-8" standalone="yes"?>
<Relationships xmlns="http://schemas.openxmlformats.org/package/2006/relationships"><Relationship Id="rId2" Type="http://schemas.openxmlformats.org/officeDocument/2006/relationships/theme" Target="../theme/theme98.xml"/><Relationship Id="rId1" Type="http://schemas.openxmlformats.org/officeDocument/2006/relationships/slideLayout" Target="../slideLayouts/slideLayout108.xml"/></Relationships>
</file>

<file path=ppt/slideMasters/_rels/slideMaster99.xml.rels><?xml version="1.0" encoding="UTF-8" standalone="yes"?>
<Relationships xmlns="http://schemas.openxmlformats.org/package/2006/relationships"><Relationship Id="rId2" Type="http://schemas.openxmlformats.org/officeDocument/2006/relationships/theme" Target="../theme/theme99.xml"/><Relationship Id="rId1"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5334251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defTabSz="457200"/>
            <a:fld id="{94800A47-A72B-4F47-9034-EBA73BE7352C}" type="datetimeFigureOut">
              <a:rPr lang="en-US" smtClean="0">
                <a:solidFill>
                  <a:prstClr val="white">
                    <a:tint val="75000"/>
                    <a:alpha val="60000"/>
                  </a:prstClr>
                </a:solidFill>
              </a:rPr>
              <a:pPr defTabSz="457200"/>
              <a:t>10/11/2018</a:t>
            </a:fld>
            <a:endParaRPr lang="en-US" dirty="0">
              <a:solidFill>
                <a:prstClr val="white">
                  <a:tint val="75000"/>
                  <a:alpha val="60000"/>
                </a:prstClr>
              </a:solidFill>
            </a:endParaRPr>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defTabSz="457200"/>
            <a:endParaRPr lang="en-US" dirty="0">
              <a:solidFill>
                <a:prstClr val="white">
                  <a:tint val="75000"/>
                  <a:alpha val="60000"/>
                </a:prstClr>
              </a:solidFill>
            </a:endParaRPr>
          </a:p>
        </p:txBody>
      </p:sp>
      <p:sp>
        <p:nvSpPr>
          <p:cNvPr id="6" name="Slide Number Placeholder 5"/>
          <p:cNvSpPr>
            <a:spLocks noGrp="1"/>
          </p:cNvSpPr>
          <p:nvPr>
            <p:ph type="sldNum" sz="quarter" idx="4"/>
          </p:nvPr>
        </p:nvSpPr>
        <p:spPr bwMode="gray">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defTabSz="457200"/>
            <a:fld id="{92C2316E-993F-4908-9C67-A192FFFC26A9}"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3737344898"/>
      </p:ext>
    </p:extLst>
  </p:cSld>
  <p:clrMap bg1="dk1" tx1="lt1" bg2="dk2" tx2="lt2" accent1="accent1" accent2="accent2" accent3="accent3" accent4="accent4" accent5="accent5" accent6="accent6" hlink="hlink" folHlink="folHlink"/>
  <p:sldLayoutIdLst>
    <p:sldLayoutId id="2147483701"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C2453-2682-064B-8B11-CDBF6ECD3752}"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E47BB9-AC97-AB42-B1EE-1A1B39A059F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19422325"/>
      </p:ext>
    </p:extLst>
  </p:cSld>
  <p:clrMap bg1="dk1" tx1="lt1" bg2="dk2" tx2="lt2" accent1="accent1" accent2="accent2" accent3="accent3" accent4="accent4" accent5="accent5" accent6="accent6" hlink="hlink" folHlink="folHlink"/>
  <p:sldLayoutIdLst>
    <p:sldLayoutId id="21474838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C2453-2682-064B-8B11-CDBF6ECD3752}"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E47BB9-AC97-AB42-B1EE-1A1B39A059F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41276874"/>
      </p:ext>
    </p:extLst>
  </p:cSld>
  <p:clrMap bg1="dk1" tx1="lt1" bg2="dk2" tx2="lt2" accent1="accent1" accent2="accent2" accent3="accent3" accent4="accent4" accent5="accent5" accent6="accent6" hlink="hlink" folHlink="folHlink"/>
  <p:sldLayoutIdLst>
    <p:sldLayoutId id="21474838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C2453-2682-064B-8B11-CDBF6ECD3752}"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E47BB9-AC97-AB42-B1EE-1A1B39A059F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99563741"/>
      </p:ext>
    </p:extLst>
  </p:cSld>
  <p:clrMap bg1="dk1" tx1="lt1" bg2="dk2" tx2="lt2" accent1="accent1" accent2="accent2" accent3="accent3" accent4="accent4" accent5="accent5" accent6="accent6" hlink="hlink" folHlink="folHlink"/>
  <p:sldLayoutIdLst>
    <p:sldLayoutId id="21474838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C2453-2682-064B-8B11-CDBF6ECD3752}"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E47BB9-AC97-AB42-B1EE-1A1B39A059F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37591503"/>
      </p:ext>
    </p:extLst>
  </p:cSld>
  <p:clrMap bg1="dk1" tx1="lt1" bg2="dk2" tx2="lt2" accent1="accent1" accent2="accent2" accent3="accent3" accent4="accent4" accent5="accent5" accent6="accent6" hlink="hlink" folHlink="folHlink"/>
  <p:sldLayoutIdLst>
    <p:sldLayoutId id="21474838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B1330-A481-48A9-B4CA-0672DA2FEB7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22521-3897-4E8E-8DF5-9C11AFE41E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510469"/>
      </p:ext>
    </p:extLst>
  </p:cSld>
  <p:clrMap bg1="lt1" tx1="dk1" bg2="lt2" tx2="dk2" accent1="accent1" accent2="accent2" accent3="accent3" accent4="accent4" accent5="accent5" accent6="accent6" hlink="hlink" folHlink="folHlink"/>
  <p:sldLayoutIdLst>
    <p:sldLayoutId id="21474838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B1330-A481-48A9-B4CA-0672DA2FEB7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22521-3897-4E8E-8DF5-9C11AFE41E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398101"/>
      </p:ext>
    </p:extLst>
  </p:cSld>
  <p:clrMap bg1="lt1" tx1="dk1" bg2="lt2" tx2="dk2" accent1="accent1" accent2="accent2" accent3="accent3" accent4="accent4" accent5="accent5" accent6="accent6" hlink="hlink" folHlink="folHlink"/>
  <p:sldLayoutIdLst>
    <p:sldLayoutId id="21474838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B1330-A481-48A9-B4CA-0672DA2FEB7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22521-3897-4E8E-8DF5-9C11AFE41E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3415352"/>
      </p:ext>
    </p:extLst>
  </p:cSld>
  <p:clrMap bg1="lt1" tx1="dk1" bg2="lt2" tx2="dk2" accent1="accent1" accent2="accent2" accent3="accent3" accent4="accent4" accent5="accent5" accent6="accent6" hlink="hlink" folHlink="folHlink"/>
  <p:sldLayoutIdLst>
    <p:sldLayoutId id="21474838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B1330-A481-48A9-B4CA-0672DA2FEB7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22521-3897-4E8E-8DF5-9C11AFE41E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9013745"/>
      </p:ext>
    </p:extLst>
  </p:cSld>
  <p:clrMap bg1="lt1" tx1="dk1" bg2="lt2" tx2="dk2" accent1="accent1" accent2="accent2" accent3="accent3" accent4="accent4" accent5="accent5" accent6="accent6" hlink="hlink" folHlink="folHlink"/>
  <p:sldLayoutIdLst>
    <p:sldLayoutId id="21474838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B1330-A481-48A9-B4CA-0672DA2FEB7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22521-3897-4E8E-8DF5-9C11AFE41E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877486"/>
      </p:ext>
    </p:extLst>
  </p:cSld>
  <p:clrMap bg1="lt1" tx1="dk1" bg2="lt2" tx2="dk2" accent1="accent1" accent2="accent2" accent3="accent3" accent4="accent4" accent5="accent5" accent6="accent6" hlink="hlink" folHlink="folHlink"/>
  <p:sldLayoutIdLst>
    <p:sldLayoutId id="21474838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B1330-A481-48A9-B4CA-0672DA2FEB7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22521-3897-4E8E-8DF5-9C11AFE41E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773664"/>
      </p:ext>
    </p:extLst>
  </p:cSld>
  <p:clrMap bg1="lt1" tx1="dk1" bg2="lt2" tx2="dk2" accent1="accent1" accent2="accent2" accent3="accent3" accent4="accent4" accent5="accent5" accent6="accent6" hlink="hlink" folHlink="folHlink"/>
  <p:sldLayoutIdLst>
    <p:sldLayoutId id="21474838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defTabSz="457200"/>
            <a:fld id="{94800A47-A72B-4F47-9034-EBA73BE7352C}" type="datetimeFigureOut">
              <a:rPr lang="en-US" smtClean="0">
                <a:solidFill>
                  <a:prstClr val="white">
                    <a:tint val="75000"/>
                    <a:alpha val="60000"/>
                  </a:prstClr>
                </a:solidFill>
              </a:rPr>
              <a:pPr defTabSz="457200"/>
              <a:t>10/11/2018</a:t>
            </a:fld>
            <a:endParaRPr lang="en-US" dirty="0">
              <a:solidFill>
                <a:prstClr val="white">
                  <a:tint val="75000"/>
                  <a:alpha val="60000"/>
                </a:prstClr>
              </a:solidFill>
            </a:endParaRPr>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defTabSz="457200"/>
            <a:endParaRPr lang="en-US" dirty="0">
              <a:solidFill>
                <a:prstClr val="white">
                  <a:tint val="75000"/>
                  <a:alpha val="60000"/>
                </a:prstClr>
              </a:solidFill>
            </a:endParaRPr>
          </a:p>
        </p:txBody>
      </p:sp>
      <p:sp>
        <p:nvSpPr>
          <p:cNvPr id="6" name="Slide Number Placeholder 5"/>
          <p:cNvSpPr>
            <a:spLocks noGrp="1"/>
          </p:cNvSpPr>
          <p:nvPr>
            <p:ph type="sldNum" sz="quarter" idx="4"/>
          </p:nvPr>
        </p:nvSpPr>
        <p:spPr bwMode="gray">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defTabSz="457200"/>
            <a:fld id="{92C2316E-993F-4908-9C67-A192FFFC26A9}"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4053855537"/>
      </p:ext>
    </p:extLst>
  </p:cSld>
  <p:clrMap bg1="dk1" tx1="lt1" bg2="dk2" tx2="lt2" accent1="accent1" accent2="accent2" accent3="accent3" accent4="accent4" accent5="accent5" accent6="accent6" hlink="hlink" folHlink="folHlink"/>
  <p:sldLayoutIdLst>
    <p:sldLayoutId id="2147483703"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B1330-A481-48A9-B4CA-0672DA2FEB7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22521-3897-4E8E-8DF5-9C11AFE41E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479610"/>
      </p:ext>
    </p:extLst>
  </p:cSld>
  <p:clrMap bg1="lt1" tx1="dk1" bg2="lt2" tx2="dk2" accent1="accent1" accent2="accent2" accent3="accent3" accent4="accent4" accent5="accent5" accent6="accent6" hlink="hlink" folHlink="folHlink"/>
  <p:sldLayoutIdLst>
    <p:sldLayoutId id="21474839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B1330-A481-48A9-B4CA-0672DA2FEB7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22521-3897-4E8E-8DF5-9C11AFE41E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72309"/>
      </p:ext>
    </p:extLst>
  </p:cSld>
  <p:clrMap bg1="lt1" tx1="dk1" bg2="lt2" tx2="dk2" accent1="accent1" accent2="accent2" accent3="accent3" accent4="accent4" accent5="accent5" accent6="accent6" hlink="hlink" folHlink="folHlink"/>
  <p:sldLayoutIdLst>
    <p:sldLayoutId id="21474839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B1330-A481-48A9-B4CA-0672DA2FEB7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22521-3897-4E8E-8DF5-9C11AFE41E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108845"/>
      </p:ext>
    </p:extLst>
  </p:cSld>
  <p:clrMap bg1="lt1" tx1="dk1" bg2="lt2" tx2="dk2" accent1="accent1" accent2="accent2" accent3="accent3" accent4="accent4" accent5="accent5" accent6="accent6" hlink="hlink" folHlink="folHlink"/>
  <p:sldLayoutIdLst>
    <p:sldLayoutId id="21474839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B1330-A481-48A9-B4CA-0672DA2FEB7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22521-3897-4E8E-8DF5-9C11AFE41E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830334"/>
      </p:ext>
    </p:extLst>
  </p:cSld>
  <p:clrMap bg1="lt1" tx1="dk1" bg2="lt2" tx2="dk2" accent1="accent1" accent2="accent2" accent3="accent3" accent4="accent4" accent5="accent5" accent6="accent6" hlink="hlink" folHlink="folHlink"/>
  <p:sldLayoutIdLst>
    <p:sldLayoutId id="21474839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B1330-A481-48A9-B4CA-0672DA2FEB7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22521-3897-4E8E-8DF5-9C11AFE41E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236267"/>
      </p:ext>
    </p:extLst>
  </p:cSld>
  <p:clrMap bg1="lt1" tx1="dk1" bg2="lt2" tx2="dk2" accent1="accent1" accent2="accent2" accent3="accent3" accent4="accent4" accent5="accent5" accent6="accent6" hlink="hlink" folHlink="folHlink"/>
  <p:sldLayoutIdLst>
    <p:sldLayoutId id="21474839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AEA12-D26E-0046-9060-5F3916FBF8CD}"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8318A-EE9C-FD44-9560-0AB7235D45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820414"/>
      </p:ext>
    </p:extLst>
  </p:cSld>
  <p:clrMap bg1="lt1" tx1="dk1" bg2="lt2" tx2="dk2" accent1="accent1" accent2="accent2" accent3="accent3" accent4="accent4" accent5="accent5" accent6="accent6" hlink="hlink" folHlink="folHlink"/>
  <p:sldLayoutIdLst>
    <p:sldLayoutId id="21474839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AEA12-D26E-0046-9060-5F3916FBF8CD}"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8318A-EE9C-FD44-9560-0AB7235D45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642613"/>
      </p:ext>
    </p:extLst>
  </p:cSld>
  <p:clrMap bg1="lt1" tx1="dk1" bg2="lt2" tx2="dk2" accent1="accent1" accent2="accent2" accent3="accent3" accent4="accent4" accent5="accent5" accent6="accent6" hlink="hlink" folHlink="folHlink"/>
  <p:sldLayoutIdLst>
    <p:sldLayoutId id="214748391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AEA12-D26E-0046-9060-5F3916FBF8CD}"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8318A-EE9C-FD44-9560-0AB7235D45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617227"/>
      </p:ext>
    </p:extLst>
  </p:cSld>
  <p:clrMap bg1="lt1" tx1="dk1" bg2="lt2" tx2="dk2" accent1="accent1" accent2="accent2" accent3="accent3" accent4="accent4" accent5="accent5" accent6="accent6" hlink="hlink" folHlink="folHlink"/>
  <p:sldLayoutIdLst>
    <p:sldLayoutId id="21474839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AEA12-D26E-0046-9060-5F3916FBF8CD}"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8318A-EE9C-FD44-9560-0AB7235D45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689652"/>
      </p:ext>
    </p:extLst>
  </p:cSld>
  <p:clrMap bg1="lt1" tx1="dk1" bg2="lt2" tx2="dk2" accent1="accent1" accent2="accent2" accent3="accent3" accent4="accent4" accent5="accent5" accent6="accent6" hlink="hlink" folHlink="folHlink"/>
  <p:sldLayoutIdLst>
    <p:sldLayoutId id="21474839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AEA12-D26E-0046-9060-5F3916FBF8CD}"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8318A-EE9C-FD44-9560-0AB7235D45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292449"/>
      </p:ext>
    </p:extLst>
  </p:cSld>
  <p:clrMap bg1="lt1" tx1="dk1" bg2="lt2" tx2="dk2" accent1="accent1" accent2="accent2" accent3="accent3" accent4="accent4" accent5="accent5" accent6="accent6" hlink="hlink" folHlink="folHlink"/>
  <p:sldLayoutIdLst>
    <p:sldLayoutId id="21474839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defTabSz="457200"/>
            <a:fld id="{94800A47-A72B-4F47-9034-EBA73BE7352C}" type="datetimeFigureOut">
              <a:rPr lang="en-US" smtClean="0">
                <a:solidFill>
                  <a:prstClr val="white">
                    <a:tint val="75000"/>
                    <a:alpha val="60000"/>
                  </a:prstClr>
                </a:solidFill>
              </a:rPr>
              <a:pPr defTabSz="457200"/>
              <a:t>10/11/2018</a:t>
            </a:fld>
            <a:endParaRPr lang="en-US" dirty="0">
              <a:solidFill>
                <a:prstClr val="white">
                  <a:tint val="75000"/>
                  <a:alpha val="60000"/>
                </a:prstClr>
              </a:solidFill>
            </a:endParaRPr>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defTabSz="457200"/>
            <a:endParaRPr lang="en-US" dirty="0">
              <a:solidFill>
                <a:prstClr val="white">
                  <a:tint val="75000"/>
                  <a:alpha val="60000"/>
                </a:prstClr>
              </a:solidFill>
            </a:endParaRPr>
          </a:p>
        </p:txBody>
      </p:sp>
      <p:sp>
        <p:nvSpPr>
          <p:cNvPr id="6" name="Slide Number Placeholder 5"/>
          <p:cNvSpPr>
            <a:spLocks noGrp="1"/>
          </p:cNvSpPr>
          <p:nvPr>
            <p:ph type="sldNum" sz="quarter" idx="4"/>
          </p:nvPr>
        </p:nvSpPr>
        <p:spPr bwMode="gray">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defTabSz="457200"/>
            <a:fld id="{92C2316E-993F-4908-9C67-A192FFFC26A9}"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152866128"/>
      </p:ext>
    </p:extLst>
  </p:cSld>
  <p:clrMap bg1="dk1" tx1="lt1" bg2="dk2" tx2="lt2" accent1="accent1" accent2="accent2" accent3="accent3" accent4="accent4" accent5="accent5" accent6="accent6" hlink="hlink" folHlink="folHlink"/>
  <p:sldLayoutIdLst>
    <p:sldLayoutId id="2147483705"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AEA12-D26E-0046-9060-5F3916FBF8CD}"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8318A-EE9C-FD44-9560-0AB7235D45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763873"/>
      </p:ext>
    </p:extLst>
  </p:cSld>
  <p:clrMap bg1="lt1" tx1="dk1" bg2="lt2" tx2="dk2" accent1="accent1" accent2="accent2" accent3="accent3" accent4="accent4" accent5="accent5" accent6="accent6" hlink="hlink" folHlink="folHlink"/>
  <p:sldLayoutIdLst>
    <p:sldLayoutId id="21474839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AEA12-D26E-0046-9060-5F3916FBF8CD}"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8318A-EE9C-FD44-9560-0AB7235D45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813117"/>
      </p:ext>
    </p:extLst>
  </p:cSld>
  <p:clrMap bg1="lt1" tx1="dk1" bg2="lt2" tx2="dk2" accent1="accent1" accent2="accent2" accent3="accent3" accent4="accent4" accent5="accent5" accent6="accent6" hlink="hlink" folHlink="folHlink"/>
  <p:sldLayoutIdLst>
    <p:sldLayoutId id="21474839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629200" y="2558767"/>
            <a:ext cx="10962800" cy="36136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lt2"/>
                </a:solidFill>
                <a:latin typeface="Roboto"/>
                <a:ea typeface="Roboto"/>
                <a:cs typeface="Roboto"/>
                <a:sym typeface="Roboto"/>
              </a:defRPr>
            </a:lvl1pPr>
            <a:lvl2pPr lvl="1" algn="r">
              <a:buNone/>
              <a:defRPr sz="1333">
                <a:solidFill>
                  <a:schemeClr val="lt2"/>
                </a:solidFill>
                <a:latin typeface="Roboto"/>
                <a:ea typeface="Roboto"/>
                <a:cs typeface="Roboto"/>
                <a:sym typeface="Roboto"/>
              </a:defRPr>
            </a:lvl2pPr>
            <a:lvl3pPr lvl="2" algn="r">
              <a:buNone/>
              <a:defRPr sz="1333">
                <a:solidFill>
                  <a:schemeClr val="lt2"/>
                </a:solidFill>
                <a:latin typeface="Roboto"/>
                <a:ea typeface="Roboto"/>
                <a:cs typeface="Roboto"/>
                <a:sym typeface="Roboto"/>
              </a:defRPr>
            </a:lvl3pPr>
            <a:lvl4pPr lvl="3" algn="r">
              <a:buNone/>
              <a:defRPr sz="1333">
                <a:solidFill>
                  <a:schemeClr val="lt2"/>
                </a:solidFill>
                <a:latin typeface="Roboto"/>
                <a:ea typeface="Roboto"/>
                <a:cs typeface="Roboto"/>
                <a:sym typeface="Roboto"/>
              </a:defRPr>
            </a:lvl4pPr>
            <a:lvl5pPr lvl="4" algn="r">
              <a:buNone/>
              <a:defRPr sz="1333">
                <a:solidFill>
                  <a:schemeClr val="lt2"/>
                </a:solidFill>
                <a:latin typeface="Roboto"/>
                <a:ea typeface="Roboto"/>
                <a:cs typeface="Roboto"/>
                <a:sym typeface="Roboto"/>
              </a:defRPr>
            </a:lvl5pPr>
            <a:lvl6pPr lvl="5" algn="r">
              <a:buNone/>
              <a:defRPr sz="1333">
                <a:solidFill>
                  <a:schemeClr val="lt2"/>
                </a:solidFill>
                <a:latin typeface="Roboto"/>
                <a:ea typeface="Roboto"/>
                <a:cs typeface="Roboto"/>
                <a:sym typeface="Roboto"/>
              </a:defRPr>
            </a:lvl6pPr>
            <a:lvl7pPr lvl="6" algn="r">
              <a:buNone/>
              <a:defRPr sz="1333">
                <a:solidFill>
                  <a:schemeClr val="lt2"/>
                </a:solidFill>
                <a:latin typeface="Roboto"/>
                <a:ea typeface="Roboto"/>
                <a:cs typeface="Roboto"/>
                <a:sym typeface="Roboto"/>
              </a:defRPr>
            </a:lvl7pPr>
            <a:lvl8pPr lvl="7" algn="r">
              <a:buNone/>
              <a:defRPr sz="1333">
                <a:solidFill>
                  <a:schemeClr val="lt2"/>
                </a:solidFill>
                <a:latin typeface="Roboto"/>
                <a:ea typeface="Roboto"/>
                <a:cs typeface="Roboto"/>
                <a:sym typeface="Roboto"/>
              </a:defRPr>
            </a:lvl8pPr>
            <a:lvl9pPr lvl="8" algn="r">
              <a:buNone/>
              <a:defRPr sz="1333">
                <a:solidFill>
                  <a:schemeClr val="lt2"/>
                </a:solidFill>
                <a:latin typeface="Roboto"/>
                <a:ea typeface="Roboto"/>
                <a:cs typeface="Roboto"/>
                <a:sym typeface="Roboto"/>
              </a:defRPr>
            </a:lvl9pPr>
          </a:lstStyle>
          <a:p>
            <a:pPr>
              <a:buClr>
                <a:srgbClr val="000000"/>
              </a:buClr>
              <a:buFont typeface="Arial"/>
              <a:buNone/>
            </a:pPr>
            <a:fld id="{00000000-1234-1234-1234-123412341234}" type="slidenum">
              <a:rPr lang="en" kern="0">
                <a:solidFill>
                  <a:srgbClr val="737373"/>
                </a:solidFill>
              </a:rPr>
              <a:pPr>
                <a:buClr>
                  <a:srgbClr val="000000"/>
                </a:buClr>
                <a:buFont typeface="Arial"/>
                <a:buNone/>
              </a:pPr>
              <a:t>‹#›</a:t>
            </a:fld>
            <a:endParaRPr kern="0">
              <a:solidFill>
                <a:srgbClr val="737373"/>
              </a:solidFill>
            </a:endParaRPr>
          </a:p>
        </p:txBody>
      </p:sp>
    </p:spTree>
    <p:extLst>
      <p:ext uri="{BB962C8B-B14F-4D97-AF65-F5344CB8AC3E}">
        <p14:creationId xmlns:p14="http://schemas.microsoft.com/office/powerpoint/2010/main" val="3034128652"/>
      </p:ext>
    </p:extLst>
  </p:cSld>
  <p:clrMap bg1="lt1" tx1="dk1" bg2="dk2" tx2="lt2" accent1="accent1" accent2="accent2" accent3="accent3" accent4="accent4" accent5="accent5" accent6="accent6" hlink="hlink" folHlink="folHlink"/>
  <p:sldLayoutIdLst>
    <p:sldLayoutId id="214748392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629200" y="2558767"/>
            <a:ext cx="10962800" cy="36136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lt2"/>
                </a:solidFill>
                <a:latin typeface="Roboto"/>
                <a:ea typeface="Roboto"/>
                <a:cs typeface="Roboto"/>
                <a:sym typeface="Roboto"/>
              </a:defRPr>
            </a:lvl1pPr>
            <a:lvl2pPr lvl="1" algn="r">
              <a:buNone/>
              <a:defRPr sz="1333">
                <a:solidFill>
                  <a:schemeClr val="lt2"/>
                </a:solidFill>
                <a:latin typeface="Roboto"/>
                <a:ea typeface="Roboto"/>
                <a:cs typeface="Roboto"/>
                <a:sym typeface="Roboto"/>
              </a:defRPr>
            </a:lvl2pPr>
            <a:lvl3pPr lvl="2" algn="r">
              <a:buNone/>
              <a:defRPr sz="1333">
                <a:solidFill>
                  <a:schemeClr val="lt2"/>
                </a:solidFill>
                <a:latin typeface="Roboto"/>
                <a:ea typeface="Roboto"/>
                <a:cs typeface="Roboto"/>
                <a:sym typeface="Roboto"/>
              </a:defRPr>
            </a:lvl3pPr>
            <a:lvl4pPr lvl="3" algn="r">
              <a:buNone/>
              <a:defRPr sz="1333">
                <a:solidFill>
                  <a:schemeClr val="lt2"/>
                </a:solidFill>
                <a:latin typeface="Roboto"/>
                <a:ea typeface="Roboto"/>
                <a:cs typeface="Roboto"/>
                <a:sym typeface="Roboto"/>
              </a:defRPr>
            </a:lvl4pPr>
            <a:lvl5pPr lvl="4" algn="r">
              <a:buNone/>
              <a:defRPr sz="1333">
                <a:solidFill>
                  <a:schemeClr val="lt2"/>
                </a:solidFill>
                <a:latin typeface="Roboto"/>
                <a:ea typeface="Roboto"/>
                <a:cs typeface="Roboto"/>
                <a:sym typeface="Roboto"/>
              </a:defRPr>
            </a:lvl5pPr>
            <a:lvl6pPr lvl="5" algn="r">
              <a:buNone/>
              <a:defRPr sz="1333">
                <a:solidFill>
                  <a:schemeClr val="lt2"/>
                </a:solidFill>
                <a:latin typeface="Roboto"/>
                <a:ea typeface="Roboto"/>
                <a:cs typeface="Roboto"/>
                <a:sym typeface="Roboto"/>
              </a:defRPr>
            </a:lvl6pPr>
            <a:lvl7pPr lvl="6" algn="r">
              <a:buNone/>
              <a:defRPr sz="1333">
                <a:solidFill>
                  <a:schemeClr val="lt2"/>
                </a:solidFill>
                <a:latin typeface="Roboto"/>
                <a:ea typeface="Roboto"/>
                <a:cs typeface="Roboto"/>
                <a:sym typeface="Roboto"/>
              </a:defRPr>
            </a:lvl7pPr>
            <a:lvl8pPr lvl="7" algn="r">
              <a:buNone/>
              <a:defRPr sz="1333">
                <a:solidFill>
                  <a:schemeClr val="lt2"/>
                </a:solidFill>
                <a:latin typeface="Roboto"/>
                <a:ea typeface="Roboto"/>
                <a:cs typeface="Roboto"/>
                <a:sym typeface="Roboto"/>
              </a:defRPr>
            </a:lvl8pPr>
            <a:lvl9pPr lvl="8" algn="r">
              <a:buNone/>
              <a:defRPr sz="1333">
                <a:solidFill>
                  <a:schemeClr val="lt2"/>
                </a:solidFill>
                <a:latin typeface="Roboto"/>
                <a:ea typeface="Roboto"/>
                <a:cs typeface="Roboto"/>
                <a:sym typeface="Roboto"/>
              </a:defRPr>
            </a:lvl9pPr>
          </a:lstStyle>
          <a:p>
            <a:pPr>
              <a:buClr>
                <a:srgbClr val="000000"/>
              </a:buClr>
              <a:buFont typeface="Arial"/>
              <a:buNone/>
            </a:pPr>
            <a:fld id="{00000000-1234-1234-1234-123412341234}" type="slidenum">
              <a:rPr lang="en" kern="0">
                <a:solidFill>
                  <a:srgbClr val="737373"/>
                </a:solidFill>
              </a:rPr>
              <a:pPr>
                <a:buClr>
                  <a:srgbClr val="000000"/>
                </a:buClr>
                <a:buFont typeface="Arial"/>
                <a:buNone/>
              </a:pPr>
              <a:t>‹#›</a:t>
            </a:fld>
            <a:endParaRPr kern="0">
              <a:solidFill>
                <a:srgbClr val="737373"/>
              </a:solidFill>
            </a:endParaRPr>
          </a:p>
        </p:txBody>
      </p:sp>
    </p:spTree>
    <p:extLst>
      <p:ext uri="{BB962C8B-B14F-4D97-AF65-F5344CB8AC3E}">
        <p14:creationId xmlns:p14="http://schemas.microsoft.com/office/powerpoint/2010/main" val="291199679"/>
      </p:ext>
    </p:extLst>
  </p:cSld>
  <p:clrMap bg1="lt1" tx1="dk1" bg2="dk2" tx2="lt2" accent1="accent1" accent2="accent2" accent3="accent3" accent4="accent4" accent5="accent5" accent6="accent6" hlink="hlink" folHlink="folHlink"/>
  <p:sldLayoutIdLst>
    <p:sldLayoutId id="214748392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629200" y="2558767"/>
            <a:ext cx="10962800" cy="36136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lt2"/>
                </a:solidFill>
                <a:latin typeface="Roboto"/>
                <a:ea typeface="Roboto"/>
                <a:cs typeface="Roboto"/>
                <a:sym typeface="Roboto"/>
              </a:defRPr>
            </a:lvl1pPr>
            <a:lvl2pPr lvl="1" algn="r">
              <a:buNone/>
              <a:defRPr sz="1333">
                <a:solidFill>
                  <a:schemeClr val="lt2"/>
                </a:solidFill>
                <a:latin typeface="Roboto"/>
                <a:ea typeface="Roboto"/>
                <a:cs typeface="Roboto"/>
                <a:sym typeface="Roboto"/>
              </a:defRPr>
            </a:lvl2pPr>
            <a:lvl3pPr lvl="2" algn="r">
              <a:buNone/>
              <a:defRPr sz="1333">
                <a:solidFill>
                  <a:schemeClr val="lt2"/>
                </a:solidFill>
                <a:latin typeface="Roboto"/>
                <a:ea typeface="Roboto"/>
                <a:cs typeface="Roboto"/>
                <a:sym typeface="Roboto"/>
              </a:defRPr>
            </a:lvl3pPr>
            <a:lvl4pPr lvl="3" algn="r">
              <a:buNone/>
              <a:defRPr sz="1333">
                <a:solidFill>
                  <a:schemeClr val="lt2"/>
                </a:solidFill>
                <a:latin typeface="Roboto"/>
                <a:ea typeface="Roboto"/>
                <a:cs typeface="Roboto"/>
                <a:sym typeface="Roboto"/>
              </a:defRPr>
            </a:lvl4pPr>
            <a:lvl5pPr lvl="4" algn="r">
              <a:buNone/>
              <a:defRPr sz="1333">
                <a:solidFill>
                  <a:schemeClr val="lt2"/>
                </a:solidFill>
                <a:latin typeface="Roboto"/>
                <a:ea typeface="Roboto"/>
                <a:cs typeface="Roboto"/>
                <a:sym typeface="Roboto"/>
              </a:defRPr>
            </a:lvl5pPr>
            <a:lvl6pPr lvl="5" algn="r">
              <a:buNone/>
              <a:defRPr sz="1333">
                <a:solidFill>
                  <a:schemeClr val="lt2"/>
                </a:solidFill>
                <a:latin typeface="Roboto"/>
                <a:ea typeface="Roboto"/>
                <a:cs typeface="Roboto"/>
                <a:sym typeface="Roboto"/>
              </a:defRPr>
            </a:lvl6pPr>
            <a:lvl7pPr lvl="6" algn="r">
              <a:buNone/>
              <a:defRPr sz="1333">
                <a:solidFill>
                  <a:schemeClr val="lt2"/>
                </a:solidFill>
                <a:latin typeface="Roboto"/>
                <a:ea typeface="Roboto"/>
                <a:cs typeface="Roboto"/>
                <a:sym typeface="Roboto"/>
              </a:defRPr>
            </a:lvl7pPr>
            <a:lvl8pPr lvl="7" algn="r">
              <a:buNone/>
              <a:defRPr sz="1333">
                <a:solidFill>
                  <a:schemeClr val="lt2"/>
                </a:solidFill>
                <a:latin typeface="Roboto"/>
                <a:ea typeface="Roboto"/>
                <a:cs typeface="Roboto"/>
                <a:sym typeface="Roboto"/>
              </a:defRPr>
            </a:lvl8pPr>
            <a:lvl9pPr lvl="8" algn="r">
              <a:buNone/>
              <a:defRPr sz="1333">
                <a:solidFill>
                  <a:schemeClr val="lt2"/>
                </a:solidFill>
                <a:latin typeface="Roboto"/>
                <a:ea typeface="Roboto"/>
                <a:cs typeface="Roboto"/>
                <a:sym typeface="Roboto"/>
              </a:defRPr>
            </a:lvl9pPr>
          </a:lstStyle>
          <a:p>
            <a:pPr>
              <a:buClr>
                <a:srgbClr val="000000"/>
              </a:buClr>
              <a:buFont typeface="Arial"/>
              <a:buNone/>
            </a:pPr>
            <a:fld id="{00000000-1234-1234-1234-123412341234}" type="slidenum">
              <a:rPr lang="en" kern="0">
                <a:solidFill>
                  <a:srgbClr val="737373"/>
                </a:solidFill>
              </a:rPr>
              <a:pPr>
                <a:buClr>
                  <a:srgbClr val="000000"/>
                </a:buClr>
                <a:buFont typeface="Arial"/>
                <a:buNone/>
              </a:pPr>
              <a:t>‹#›</a:t>
            </a:fld>
            <a:endParaRPr kern="0">
              <a:solidFill>
                <a:srgbClr val="737373"/>
              </a:solidFill>
            </a:endParaRPr>
          </a:p>
        </p:txBody>
      </p:sp>
    </p:spTree>
    <p:extLst>
      <p:ext uri="{BB962C8B-B14F-4D97-AF65-F5344CB8AC3E}">
        <p14:creationId xmlns:p14="http://schemas.microsoft.com/office/powerpoint/2010/main" val="851475545"/>
      </p:ext>
    </p:extLst>
  </p:cSld>
  <p:clrMap bg1="lt1" tx1="dk1" bg2="dk2" tx2="lt2" accent1="accent1" accent2="accent2" accent3="accent3" accent4="accent4" accent5="accent5" accent6="accent6" hlink="hlink" folHlink="folHlink"/>
  <p:sldLayoutIdLst>
    <p:sldLayoutId id="214748392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629200" y="2558767"/>
            <a:ext cx="10962800" cy="36136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lt2"/>
                </a:solidFill>
                <a:latin typeface="Roboto"/>
                <a:ea typeface="Roboto"/>
                <a:cs typeface="Roboto"/>
                <a:sym typeface="Roboto"/>
              </a:defRPr>
            </a:lvl1pPr>
            <a:lvl2pPr lvl="1" algn="r">
              <a:buNone/>
              <a:defRPr sz="1333">
                <a:solidFill>
                  <a:schemeClr val="lt2"/>
                </a:solidFill>
                <a:latin typeface="Roboto"/>
                <a:ea typeface="Roboto"/>
                <a:cs typeface="Roboto"/>
                <a:sym typeface="Roboto"/>
              </a:defRPr>
            </a:lvl2pPr>
            <a:lvl3pPr lvl="2" algn="r">
              <a:buNone/>
              <a:defRPr sz="1333">
                <a:solidFill>
                  <a:schemeClr val="lt2"/>
                </a:solidFill>
                <a:latin typeface="Roboto"/>
                <a:ea typeface="Roboto"/>
                <a:cs typeface="Roboto"/>
                <a:sym typeface="Roboto"/>
              </a:defRPr>
            </a:lvl3pPr>
            <a:lvl4pPr lvl="3" algn="r">
              <a:buNone/>
              <a:defRPr sz="1333">
                <a:solidFill>
                  <a:schemeClr val="lt2"/>
                </a:solidFill>
                <a:latin typeface="Roboto"/>
                <a:ea typeface="Roboto"/>
                <a:cs typeface="Roboto"/>
                <a:sym typeface="Roboto"/>
              </a:defRPr>
            </a:lvl4pPr>
            <a:lvl5pPr lvl="4" algn="r">
              <a:buNone/>
              <a:defRPr sz="1333">
                <a:solidFill>
                  <a:schemeClr val="lt2"/>
                </a:solidFill>
                <a:latin typeface="Roboto"/>
                <a:ea typeface="Roboto"/>
                <a:cs typeface="Roboto"/>
                <a:sym typeface="Roboto"/>
              </a:defRPr>
            </a:lvl5pPr>
            <a:lvl6pPr lvl="5" algn="r">
              <a:buNone/>
              <a:defRPr sz="1333">
                <a:solidFill>
                  <a:schemeClr val="lt2"/>
                </a:solidFill>
                <a:latin typeface="Roboto"/>
                <a:ea typeface="Roboto"/>
                <a:cs typeface="Roboto"/>
                <a:sym typeface="Roboto"/>
              </a:defRPr>
            </a:lvl6pPr>
            <a:lvl7pPr lvl="6" algn="r">
              <a:buNone/>
              <a:defRPr sz="1333">
                <a:solidFill>
                  <a:schemeClr val="lt2"/>
                </a:solidFill>
                <a:latin typeface="Roboto"/>
                <a:ea typeface="Roboto"/>
                <a:cs typeface="Roboto"/>
                <a:sym typeface="Roboto"/>
              </a:defRPr>
            </a:lvl7pPr>
            <a:lvl8pPr lvl="7" algn="r">
              <a:buNone/>
              <a:defRPr sz="1333">
                <a:solidFill>
                  <a:schemeClr val="lt2"/>
                </a:solidFill>
                <a:latin typeface="Roboto"/>
                <a:ea typeface="Roboto"/>
                <a:cs typeface="Roboto"/>
                <a:sym typeface="Roboto"/>
              </a:defRPr>
            </a:lvl8pPr>
            <a:lvl9pPr lvl="8" algn="r">
              <a:buNone/>
              <a:defRPr sz="1333">
                <a:solidFill>
                  <a:schemeClr val="lt2"/>
                </a:solidFill>
                <a:latin typeface="Roboto"/>
                <a:ea typeface="Roboto"/>
                <a:cs typeface="Roboto"/>
                <a:sym typeface="Roboto"/>
              </a:defRPr>
            </a:lvl9pPr>
          </a:lstStyle>
          <a:p>
            <a:pPr>
              <a:buClr>
                <a:srgbClr val="000000"/>
              </a:buClr>
              <a:buFont typeface="Arial"/>
              <a:buNone/>
            </a:pPr>
            <a:fld id="{00000000-1234-1234-1234-123412341234}" type="slidenum">
              <a:rPr lang="en" kern="0">
                <a:solidFill>
                  <a:srgbClr val="737373"/>
                </a:solidFill>
              </a:rPr>
              <a:pPr>
                <a:buClr>
                  <a:srgbClr val="000000"/>
                </a:buClr>
                <a:buFont typeface="Arial"/>
                <a:buNone/>
              </a:pPr>
              <a:t>‹#›</a:t>
            </a:fld>
            <a:endParaRPr kern="0">
              <a:solidFill>
                <a:srgbClr val="737373"/>
              </a:solidFill>
            </a:endParaRPr>
          </a:p>
        </p:txBody>
      </p:sp>
    </p:spTree>
    <p:extLst>
      <p:ext uri="{BB962C8B-B14F-4D97-AF65-F5344CB8AC3E}">
        <p14:creationId xmlns:p14="http://schemas.microsoft.com/office/powerpoint/2010/main" val="1094301679"/>
      </p:ext>
    </p:extLst>
  </p:cSld>
  <p:clrMap bg1="lt1" tx1="dk1" bg2="dk2" tx2="lt2" accent1="accent1" accent2="accent2" accent3="accent3" accent4="accent4" accent5="accent5" accent6="accent6" hlink="hlink" folHlink="folHlink"/>
  <p:sldLayoutIdLst>
    <p:sldLayoutId id="214748393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629200" y="2558767"/>
            <a:ext cx="10962800" cy="36136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lt2"/>
                </a:solidFill>
                <a:latin typeface="Roboto"/>
                <a:ea typeface="Roboto"/>
                <a:cs typeface="Roboto"/>
                <a:sym typeface="Roboto"/>
              </a:defRPr>
            </a:lvl1pPr>
            <a:lvl2pPr lvl="1" algn="r">
              <a:buNone/>
              <a:defRPr sz="1333">
                <a:solidFill>
                  <a:schemeClr val="lt2"/>
                </a:solidFill>
                <a:latin typeface="Roboto"/>
                <a:ea typeface="Roboto"/>
                <a:cs typeface="Roboto"/>
                <a:sym typeface="Roboto"/>
              </a:defRPr>
            </a:lvl2pPr>
            <a:lvl3pPr lvl="2" algn="r">
              <a:buNone/>
              <a:defRPr sz="1333">
                <a:solidFill>
                  <a:schemeClr val="lt2"/>
                </a:solidFill>
                <a:latin typeface="Roboto"/>
                <a:ea typeface="Roboto"/>
                <a:cs typeface="Roboto"/>
                <a:sym typeface="Roboto"/>
              </a:defRPr>
            </a:lvl3pPr>
            <a:lvl4pPr lvl="3" algn="r">
              <a:buNone/>
              <a:defRPr sz="1333">
                <a:solidFill>
                  <a:schemeClr val="lt2"/>
                </a:solidFill>
                <a:latin typeface="Roboto"/>
                <a:ea typeface="Roboto"/>
                <a:cs typeface="Roboto"/>
                <a:sym typeface="Roboto"/>
              </a:defRPr>
            </a:lvl4pPr>
            <a:lvl5pPr lvl="4" algn="r">
              <a:buNone/>
              <a:defRPr sz="1333">
                <a:solidFill>
                  <a:schemeClr val="lt2"/>
                </a:solidFill>
                <a:latin typeface="Roboto"/>
                <a:ea typeface="Roboto"/>
                <a:cs typeface="Roboto"/>
                <a:sym typeface="Roboto"/>
              </a:defRPr>
            </a:lvl5pPr>
            <a:lvl6pPr lvl="5" algn="r">
              <a:buNone/>
              <a:defRPr sz="1333">
                <a:solidFill>
                  <a:schemeClr val="lt2"/>
                </a:solidFill>
                <a:latin typeface="Roboto"/>
                <a:ea typeface="Roboto"/>
                <a:cs typeface="Roboto"/>
                <a:sym typeface="Roboto"/>
              </a:defRPr>
            </a:lvl6pPr>
            <a:lvl7pPr lvl="6" algn="r">
              <a:buNone/>
              <a:defRPr sz="1333">
                <a:solidFill>
                  <a:schemeClr val="lt2"/>
                </a:solidFill>
                <a:latin typeface="Roboto"/>
                <a:ea typeface="Roboto"/>
                <a:cs typeface="Roboto"/>
                <a:sym typeface="Roboto"/>
              </a:defRPr>
            </a:lvl7pPr>
            <a:lvl8pPr lvl="7" algn="r">
              <a:buNone/>
              <a:defRPr sz="1333">
                <a:solidFill>
                  <a:schemeClr val="lt2"/>
                </a:solidFill>
                <a:latin typeface="Roboto"/>
                <a:ea typeface="Roboto"/>
                <a:cs typeface="Roboto"/>
                <a:sym typeface="Roboto"/>
              </a:defRPr>
            </a:lvl8pPr>
            <a:lvl9pPr lvl="8" algn="r">
              <a:buNone/>
              <a:defRPr sz="1333">
                <a:solidFill>
                  <a:schemeClr val="lt2"/>
                </a:solidFill>
                <a:latin typeface="Roboto"/>
                <a:ea typeface="Roboto"/>
                <a:cs typeface="Roboto"/>
                <a:sym typeface="Roboto"/>
              </a:defRPr>
            </a:lvl9pPr>
          </a:lstStyle>
          <a:p>
            <a:pPr>
              <a:buClr>
                <a:srgbClr val="000000"/>
              </a:buClr>
              <a:buFont typeface="Arial"/>
              <a:buNone/>
            </a:pPr>
            <a:fld id="{00000000-1234-1234-1234-123412341234}" type="slidenum">
              <a:rPr lang="en" kern="0">
                <a:solidFill>
                  <a:srgbClr val="737373"/>
                </a:solidFill>
              </a:rPr>
              <a:pPr>
                <a:buClr>
                  <a:srgbClr val="000000"/>
                </a:buClr>
                <a:buFont typeface="Arial"/>
                <a:buNone/>
              </a:pPr>
              <a:t>‹#›</a:t>
            </a:fld>
            <a:endParaRPr kern="0">
              <a:solidFill>
                <a:srgbClr val="737373"/>
              </a:solidFill>
            </a:endParaRPr>
          </a:p>
        </p:txBody>
      </p:sp>
    </p:spTree>
    <p:extLst>
      <p:ext uri="{BB962C8B-B14F-4D97-AF65-F5344CB8AC3E}">
        <p14:creationId xmlns:p14="http://schemas.microsoft.com/office/powerpoint/2010/main" val="3347455507"/>
      </p:ext>
    </p:extLst>
  </p:cSld>
  <p:clrMap bg1="lt1" tx1="dk1" bg2="dk2" tx2="lt2" accent1="accent1" accent2="accent2" accent3="accent3" accent4="accent4" accent5="accent5" accent6="accent6" hlink="hlink" folHlink="folHlink"/>
  <p:sldLayoutIdLst>
    <p:sldLayoutId id="214748393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629200" y="2558767"/>
            <a:ext cx="10962800" cy="36136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lt2"/>
                </a:solidFill>
                <a:latin typeface="Roboto"/>
                <a:ea typeface="Roboto"/>
                <a:cs typeface="Roboto"/>
                <a:sym typeface="Roboto"/>
              </a:defRPr>
            </a:lvl1pPr>
            <a:lvl2pPr lvl="1" algn="r">
              <a:buNone/>
              <a:defRPr sz="1333">
                <a:solidFill>
                  <a:schemeClr val="lt2"/>
                </a:solidFill>
                <a:latin typeface="Roboto"/>
                <a:ea typeface="Roboto"/>
                <a:cs typeface="Roboto"/>
                <a:sym typeface="Roboto"/>
              </a:defRPr>
            </a:lvl2pPr>
            <a:lvl3pPr lvl="2" algn="r">
              <a:buNone/>
              <a:defRPr sz="1333">
                <a:solidFill>
                  <a:schemeClr val="lt2"/>
                </a:solidFill>
                <a:latin typeface="Roboto"/>
                <a:ea typeface="Roboto"/>
                <a:cs typeface="Roboto"/>
                <a:sym typeface="Roboto"/>
              </a:defRPr>
            </a:lvl3pPr>
            <a:lvl4pPr lvl="3" algn="r">
              <a:buNone/>
              <a:defRPr sz="1333">
                <a:solidFill>
                  <a:schemeClr val="lt2"/>
                </a:solidFill>
                <a:latin typeface="Roboto"/>
                <a:ea typeface="Roboto"/>
                <a:cs typeface="Roboto"/>
                <a:sym typeface="Roboto"/>
              </a:defRPr>
            </a:lvl4pPr>
            <a:lvl5pPr lvl="4" algn="r">
              <a:buNone/>
              <a:defRPr sz="1333">
                <a:solidFill>
                  <a:schemeClr val="lt2"/>
                </a:solidFill>
                <a:latin typeface="Roboto"/>
                <a:ea typeface="Roboto"/>
                <a:cs typeface="Roboto"/>
                <a:sym typeface="Roboto"/>
              </a:defRPr>
            </a:lvl5pPr>
            <a:lvl6pPr lvl="5" algn="r">
              <a:buNone/>
              <a:defRPr sz="1333">
                <a:solidFill>
                  <a:schemeClr val="lt2"/>
                </a:solidFill>
                <a:latin typeface="Roboto"/>
                <a:ea typeface="Roboto"/>
                <a:cs typeface="Roboto"/>
                <a:sym typeface="Roboto"/>
              </a:defRPr>
            </a:lvl6pPr>
            <a:lvl7pPr lvl="6" algn="r">
              <a:buNone/>
              <a:defRPr sz="1333">
                <a:solidFill>
                  <a:schemeClr val="lt2"/>
                </a:solidFill>
                <a:latin typeface="Roboto"/>
                <a:ea typeface="Roboto"/>
                <a:cs typeface="Roboto"/>
                <a:sym typeface="Roboto"/>
              </a:defRPr>
            </a:lvl7pPr>
            <a:lvl8pPr lvl="7" algn="r">
              <a:buNone/>
              <a:defRPr sz="1333">
                <a:solidFill>
                  <a:schemeClr val="lt2"/>
                </a:solidFill>
                <a:latin typeface="Roboto"/>
                <a:ea typeface="Roboto"/>
                <a:cs typeface="Roboto"/>
                <a:sym typeface="Roboto"/>
              </a:defRPr>
            </a:lvl8pPr>
            <a:lvl9pPr lvl="8" algn="r">
              <a:buNone/>
              <a:defRPr sz="1333">
                <a:solidFill>
                  <a:schemeClr val="lt2"/>
                </a:solidFill>
                <a:latin typeface="Roboto"/>
                <a:ea typeface="Roboto"/>
                <a:cs typeface="Roboto"/>
                <a:sym typeface="Roboto"/>
              </a:defRPr>
            </a:lvl9pPr>
          </a:lstStyle>
          <a:p>
            <a:pPr>
              <a:buClr>
                <a:srgbClr val="000000"/>
              </a:buClr>
              <a:buFont typeface="Arial"/>
              <a:buNone/>
            </a:pPr>
            <a:fld id="{00000000-1234-1234-1234-123412341234}" type="slidenum">
              <a:rPr lang="en" kern="0">
                <a:solidFill>
                  <a:srgbClr val="737373"/>
                </a:solidFill>
              </a:rPr>
              <a:pPr>
                <a:buClr>
                  <a:srgbClr val="000000"/>
                </a:buClr>
                <a:buFont typeface="Arial"/>
                <a:buNone/>
              </a:pPr>
              <a:t>‹#›</a:t>
            </a:fld>
            <a:endParaRPr kern="0">
              <a:solidFill>
                <a:srgbClr val="737373"/>
              </a:solidFill>
            </a:endParaRPr>
          </a:p>
        </p:txBody>
      </p:sp>
    </p:spTree>
    <p:extLst>
      <p:ext uri="{BB962C8B-B14F-4D97-AF65-F5344CB8AC3E}">
        <p14:creationId xmlns:p14="http://schemas.microsoft.com/office/powerpoint/2010/main" val="3805599982"/>
      </p:ext>
    </p:extLst>
  </p:cSld>
  <p:clrMap bg1="lt1" tx1="dk1" bg2="dk2" tx2="lt2" accent1="accent1" accent2="accent2" accent3="accent3" accent4="accent4" accent5="accent5" accent6="accent6" hlink="hlink" folHlink="folHlink"/>
  <p:sldLayoutIdLst>
    <p:sldLayoutId id="214748393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629200" y="2558767"/>
            <a:ext cx="10962800" cy="36136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lt2"/>
                </a:solidFill>
                <a:latin typeface="Roboto"/>
                <a:ea typeface="Roboto"/>
                <a:cs typeface="Roboto"/>
                <a:sym typeface="Roboto"/>
              </a:defRPr>
            </a:lvl1pPr>
            <a:lvl2pPr lvl="1" algn="r">
              <a:buNone/>
              <a:defRPr sz="1333">
                <a:solidFill>
                  <a:schemeClr val="lt2"/>
                </a:solidFill>
                <a:latin typeface="Roboto"/>
                <a:ea typeface="Roboto"/>
                <a:cs typeface="Roboto"/>
                <a:sym typeface="Roboto"/>
              </a:defRPr>
            </a:lvl2pPr>
            <a:lvl3pPr lvl="2" algn="r">
              <a:buNone/>
              <a:defRPr sz="1333">
                <a:solidFill>
                  <a:schemeClr val="lt2"/>
                </a:solidFill>
                <a:latin typeface="Roboto"/>
                <a:ea typeface="Roboto"/>
                <a:cs typeface="Roboto"/>
                <a:sym typeface="Roboto"/>
              </a:defRPr>
            </a:lvl3pPr>
            <a:lvl4pPr lvl="3" algn="r">
              <a:buNone/>
              <a:defRPr sz="1333">
                <a:solidFill>
                  <a:schemeClr val="lt2"/>
                </a:solidFill>
                <a:latin typeface="Roboto"/>
                <a:ea typeface="Roboto"/>
                <a:cs typeface="Roboto"/>
                <a:sym typeface="Roboto"/>
              </a:defRPr>
            </a:lvl4pPr>
            <a:lvl5pPr lvl="4" algn="r">
              <a:buNone/>
              <a:defRPr sz="1333">
                <a:solidFill>
                  <a:schemeClr val="lt2"/>
                </a:solidFill>
                <a:latin typeface="Roboto"/>
                <a:ea typeface="Roboto"/>
                <a:cs typeface="Roboto"/>
                <a:sym typeface="Roboto"/>
              </a:defRPr>
            </a:lvl5pPr>
            <a:lvl6pPr lvl="5" algn="r">
              <a:buNone/>
              <a:defRPr sz="1333">
                <a:solidFill>
                  <a:schemeClr val="lt2"/>
                </a:solidFill>
                <a:latin typeface="Roboto"/>
                <a:ea typeface="Roboto"/>
                <a:cs typeface="Roboto"/>
                <a:sym typeface="Roboto"/>
              </a:defRPr>
            </a:lvl6pPr>
            <a:lvl7pPr lvl="6" algn="r">
              <a:buNone/>
              <a:defRPr sz="1333">
                <a:solidFill>
                  <a:schemeClr val="lt2"/>
                </a:solidFill>
                <a:latin typeface="Roboto"/>
                <a:ea typeface="Roboto"/>
                <a:cs typeface="Roboto"/>
                <a:sym typeface="Roboto"/>
              </a:defRPr>
            </a:lvl7pPr>
            <a:lvl8pPr lvl="7" algn="r">
              <a:buNone/>
              <a:defRPr sz="1333">
                <a:solidFill>
                  <a:schemeClr val="lt2"/>
                </a:solidFill>
                <a:latin typeface="Roboto"/>
                <a:ea typeface="Roboto"/>
                <a:cs typeface="Roboto"/>
                <a:sym typeface="Roboto"/>
              </a:defRPr>
            </a:lvl8pPr>
            <a:lvl9pPr lvl="8" algn="r">
              <a:buNone/>
              <a:defRPr sz="1333">
                <a:solidFill>
                  <a:schemeClr val="lt2"/>
                </a:solidFill>
                <a:latin typeface="Roboto"/>
                <a:ea typeface="Roboto"/>
                <a:cs typeface="Roboto"/>
                <a:sym typeface="Roboto"/>
              </a:defRPr>
            </a:lvl9pPr>
          </a:lstStyle>
          <a:p>
            <a:pPr>
              <a:buClr>
                <a:srgbClr val="000000"/>
              </a:buClr>
              <a:buFont typeface="Arial"/>
              <a:buNone/>
            </a:pPr>
            <a:fld id="{00000000-1234-1234-1234-123412341234}" type="slidenum">
              <a:rPr lang="en" kern="0">
                <a:solidFill>
                  <a:srgbClr val="737373"/>
                </a:solidFill>
              </a:rPr>
              <a:pPr>
                <a:buClr>
                  <a:srgbClr val="000000"/>
                </a:buClr>
                <a:buFont typeface="Arial"/>
                <a:buNone/>
              </a:pPr>
              <a:t>‹#›</a:t>
            </a:fld>
            <a:endParaRPr kern="0">
              <a:solidFill>
                <a:srgbClr val="737373"/>
              </a:solidFill>
            </a:endParaRPr>
          </a:p>
        </p:txBody>
      </p:sp>
    </p:spTree>
    <p:extLst>
      <p:ext uri="{BB962C8B-B14F-4D97-AF65-F5344CB8AC3E}">
        <p14:creationId xmlns:p14="http://schemas.microsoft.com/office/powerpoint/2010/main" val="11484533"/>
      </p:ext>
    </p:extLst>
  </p:cSld>
  <p:clrMap bg1="lt1" tx1="dk1" bg2="dk2" tx2="lt2" accent1="accent1" accent2="accent2" accent3="accent3" accent4="accent4" accent5="accent5" accent6="accent6" hlink="hlink" folHlink="folHlink"/>
  <p:sldLayoutIdLst>
    <p:sldLayoutId id="214748393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629200" y="2558767"/>
            <a:ext cx="10962800" cy="36136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lt2"/>
                </a:solidFill>
                <a:latin typeface="Roboto"/>
                <a:ea typeface="Roboto"/>
                <a:cs typeface="Roboto"/>
                <a:sym typeface="Roboto"/>
              </a:defRPr>
            </a:lvl1pPr>
            <a:lvl2pPr lvl="1" algn="r">
              <a:buNone/>
              <a:defRPr sz="1333">
                <a:solidFill>
                  <a:schemeClr val="lt2"/>
                </a:solidFill>
                <a:latin typeface="Roboto"/>
                <a:ea typeface="Roboto"/>
                <a:cs typeface="Roboto"/>
                <a:sym typeface="Roboto"/>
              </a:defRPr>
            </a:lvl2pPr>
            <a:lvl3pPr lvl="2" algn="r">
              <a:buNone/>
              <a:defRPr sz="1333">
                <a:solidFill>
                  <a:schemeClr val="lt2"/>
                </a:solidFill>
                <a:latin typeface="Roboto"/>
                <a:ea typeface="Roboto"/>
                <a:cs typeface="Roboto"/>
                <a:sym typeface="Roboto"/>
              </a:defRPr>
            </a:lvl3pPr>
            <a:lvl4pPr lvl="3" algn="r">
              <a:buNone/>
              <a:defRPr sz="1333">
                <a:solidFill>
                  <a:schemeClr val="lt2"/>
                </a:solidFill>
                <a:latin typeface="Roboto"/>
                <a:ea typeface="Roboto"/>
                <a:cs typeface="Roboto"/>
                <a:sym typeface="Roboto"/>
              </a:defRPr>
            </a:lvl4pPr>
            <a:lvl5pPr lvl="4" algn="r">
              <a:buNone/>
              <a:defRPr sz="1333">
                <a:solidFill>
                  <a:schemeClr val="lt2"/>
                </a:solidFill>
                <a:latin typeface="Roboto"/>
                <a:ea typeface="Roboto"/>
                <a:cs typeface="Roboto"/>
                <a:sym typeface="Roboto"/>
              </a:defRPr>
            </a:lvl5pPr>
            <a:lvl6pPr lvl="5" algn="r">
              <a:buNone/>
              <a:defRPr sz="1333">
                <a:solidFill>
                  <a:schemeClr val="lt2"/>
                </a:solidFill>
                <a:latin typeface="Roboto"/>
                <a:ea typeface="Roboto"/>
                <a:cs typeface="Roboto"/>
                <a:sym typeface="Roboto"/>
              </a:defRPr>
            </a:lvl6pPr>
            <a:lvl7pPr lvl="6" algn="r">
              <a:buNone/>
              <a:defRPr sz="1333">
                <a:solidFill>
                  <a:schemeClr val="lt2"/>
                </a:solidFill>
                <a:latin typeface="Roboto"/>
                <a:ea typeface="Roboto"/>
                <a:cs typeface="Roboto"/>
                <a:sym typeface="Roboto"/>
              </a:defRPr>
            </a:lvl7pPr>
            <a:lvl8pPr lvl="7" algn="r">
              <a:buNone/>
              <a:defRPr sz="1333">
                <a:solidFill>
                  <a:schemeClr val="lt2"/>
                </a:solidFill>
                <a:latin typeface="Roboto"/>
                <a:ea typeface="Roboto"/>
                <a:cs typeface="Roboto"/>
                <a:sym typeface="Roboto"/>
              </a:defRPr>
            </a:lvl8pPr>
            <a:lvl9pPr lvl="8" algn="r">
              <a:buNone/>
              <a:defRPr sz="1333">
                <a:solidFill>
                  <a:schemeClr val="lt2"/>
                </a:solidFill>
                <a:latin typeface="Roboto"/>
                <a:ea typeface="Roboto"/>
                <a:cs typeface="Roboto"/>
                <a:sym typeface="Roboto"/>
              </a:defRPr>
            </a:lvl9pPr>
          </a:lstStyle>
          <a:p>
            <a:pPr>
              <a:buClr>
                <a:srgbClr val="000000"/>
              </a:buClr>
              <a:buFont typeface="Arial"/>
              <a:buNone/>
            </a:pPr>
            <a:fld id="{00000000-1234-1234-1234-123412341234}" type="slidenum">
              <a:rPr lang="en" kern="0">
                <a:solidFill>
                  <a:srgbClr val="737373"/>
                </a:solidFill>
              </a:rPr>
              <a:pPr>
                <a:buClr>
                  <a:srgbClr val="000000"/>
                </a:buClr>
                <a:buFont typeface="Arial"/>
                <a:buNone/>
              </a:pPr>
              <a:t>‹#›</a:t>
            </a:fld>
            <a:endParaRPr kern="0">
              <a:solidFill>
                <a:srgbClr val="737373"/>
              </a:solidFill>
            </a:endParaRPr>
          </a:p>
        </p:txBody>
      </p:sp>
    </p:spTree>
    <p:extLst>
      <p:ext uri="{BB962C8B-B14F-4D97-AF65-F5344CB8AC3E}">
        <p14:creationId xmlns:p14="http://schemas.microsoft.com/office/powerpoint/2010/main" val="1887342182"/>
      </p:ext>
    </p:extLst>
  </p:cSld>
  <p:clrMap bg1="lt1" tx1="dk1" bg2="dk2" tx2="lt2" accent1="accent1" accent2="accent2" accent3="accent3" accent4="accent4" accent5="accent5" accent6="accent6" hlink="hlink" folHlink="folHlink"/>
  <p:sldLayoutIdLst>
    <p:sldLayoutId id="214748393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defTabSz="457200"/>
            <a:fld id="{94800A47-A72B-4F47-9034-EBA73BE7352C}" type="datetimeFigureOut">
              <a:rPr lang="en-US" smtClean="0">
                <a:solidFill>
                  <a:prstClr val="white">
                    <a:tint val="75000"/>
                    <a:alpha val="60000"/>
                  </a:prstClr>
                </a:solidFill>
              </a:rPr>
              <a:pPr defTabSz="457200"/>
              <a:t>10/11/2018</a:t>
            </a:fld>
            <a:endParaRPr lang="en-US" dirty="0">
              <a:solidFill>
                <a:prstClr val="white">
                  <a:tint val="75000"/>
                  <a:alpha val="60000"/>
                </a:prstClr>
              </a:solidFill>
            </a:endParaRPr>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defTabSz="457200"/>
            <a:endParaRPr lang="en-US" dirty="0">
              <a:solidFill>
                <a:prstClr val="white">
                  <a:tint val="75000"/>
                  <a:alpha val="60000"/>
                </a:prstClr>
              </a:solidFill>
            </a:endParaRPr>
          </a:p>
        </p:txBody>
      </p:sp>
      <p:sp>
        <p:nvSpPr>
          <p:cNvPr id="6" name="Slide Number Placeholder 5"/>
          <p:cNvSpPr>
            <a:spLocks noGrp="1"/>
          </p:cNvSpPr>
          <p:nvPr>
            <p:ph type="sldNum" sz="quarter" idx="4"/>
          </p:nvPr>
        </p:nvSpPr>
        <p:spPr bwMode="gray">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defTabSz="457200"/>
            <a:fld id="{92C2316E-993F-4908-9C67-A192FFFC26A9}"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1195511707"/>
      </p:ext>
    </p:extLst>
  </p:cSld>
  <p:clrMap bg1="dk1" tx1="lt1" bg2="dk2" tx2="lt2" accent1="accent1" accent2="accent2" accent3="accent3" accent4="accent4" accent5="accent5" accent6="accent6" hlink="hlink" folHlink="folHlink"/>
  <p:sldLayoutIdLst>
    <p:sldLayoutId id="2147483707"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629200" y="2558767"/>
            <a:ext cx="10962800" cy="36136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lt2"/>
                </a:solidFill>
                <a:latin typeface="Roboto"/>
                <a:ea typeface="Roboto"/>
                <a:cs typeface="Roboto"/>
                <a:sym typeface="Roboto"/>
              </a:defRPr>
            </a:lvl1pPr>
            <a:lvl2pPr lvl="1" algn="r">
              <a:buNone/>
              <a:defRPr sz="1333">
                <a:solidFill>
                  <a:schemeClr val="lt2"/>
                </a:solidFill>
                <a:latin typeface="Roboto"/>
                <a:ea typeface="Roboto"/>
                <a:cs typeface="Roboto"/>
                <a:sym typeface="Roboto"/>
              </a:defRPr>
            </a:lvl2pPr>
            <a:lvl3pPr lvl="2" algn="r">
              <a:buNone/>
              <a:defRPr sz="1333">
                <a:solidFill>
                  <a:schemeClr val="lt2"/>
                </a:solidFill>
                <a:latin typeface="Roboto"/>
                <a:ea typeface="Roboto"/>
                <a:cs typeface="Roboto"/>
                <a:sym typeface="Roboto"/>
              </a:defRPr>
            </a:lvl3pPr>
            <a:lvl4pPr lvl="3" algn="r">
              <a:buNone/>
              <a:defRPr sz="1333">
                <a:solidFill>
                  <a:schemeClr val="lt2"/>
                </a:solidFill>
                <a:latin typeface="Roboto"/>
                <a:ea typeface="Roboto"/>
                <a:cs typeface="Roboto"/>
                <a:sym typeface="Roboto"/>
              </a:defRPr>
            </a:lvl4pPr>
            <a:lvl5pPr lvl="4" algn="r">
              <a:buNone/>
              <a:defRPr sz="1333">
                <a:solidFill>
                  <a:schemeClr val="lt2"/>
                </a:solidFill>
                <a:latin typeface="Roboto"/>
                <a:ea typeface="Roboto"/>
                <a:cs typeface="Roboto"/>
                <a:sym typeface="Roboto"/>
              </a:defRPr>
            </a:lvl5pPr>
            <a:lvl6pPr lvl="5" algn="r">
              <a:buNone/>
              <a:defRPr sz="1333">
                <a:solidFill>
                  <a:schemeClr val="lt2"/>
                </a:solidFill>
                <a:latin typeface="Roboto"/>
                <a:ea typeface="Roboto"/>
                <a:cs typeface="Roboto"/>
                <a:sym typeface="Roboto"/>
              </a:defRPr>
            </a:lvl6pPr>
            <a:lvl7pPr lvl="6" algn="r">
              <a:buNone/>
              <a:defRPr sz="1333">
                <a:solidFill>
                  <a:schemeClr val="lt2"/>
                </a:solidFill>
                <a:latin typeface="Roboto"/>
                <a:ea typeface="Roboto"/>
                <a:cs typeface="Roboto"/>
                <a:sym typeface="Roboto"/>
              </a:defRPr>
            </a:lvl7pPr>
            <a:lvl8pPr lvl="7" algn="r">
              <a:buNone/>
              <a:defRPr sz="1333">
                <a:solidFill>
                  <a:schemeClr val="lt2"/>
                </a:solidFill>
                <a:latin typeface="Roboto"/>
                <a:ea typeface="Roboto"/>
                <a:cs typeface="Roboto"/>
                <a:sym typeface="Roboto"/>
              </a:defRPr>
            </a:lvl8pPr>
            <a:lvl9pPr lvl="8" algn="r">
              <a:buNone/>
              <a:defRPr sz="1333">
                <a:solidFill>
                  <a:schemeClr val="lt2"/>
                </a:solidFill>
                <a:latin typeface="Roboto"/>
                <a:ea typeface="Roboto"/>
                <a:cs typeface="Roboto"/>
                <a:sym typeface="Roboto"/>
              </a:defRPr>
            </a:lvl9pPr>
          </a:lstStyle>
          <a:p>
            <a:pPr>
              <a:buClr>
                <a:srgbClr val="000000"/>
              </a:buClr>
              <a:buFont typeface="Arial"/>
              <a:buNone/>
            </a:pPr>
            <a:fld id="{00000000-1234-1234-1234-123412341234}" type="slidenum">
              <a:rPr lang="en" kern="0">
                <a:solidFill>
                  <a:srgbClr val="737373"/>
                </a:solidFill>
              </a:rPr>
              <a:pPr>
                <a:buClr>
                  <a:srgbClr val="000000"/>
                </a:buClr>
                <a:buFont typeface="Arial"/>
                <a:buNone/>
              </a:pPr>
              <a:t>‹#›</a:t>
            </a:fld>
            <a:endParaRPr kern="0">
              <a:solidFill>
                <a:srgbClr val="737373"/>
              </a:solidFill>
            </a:endParaRPr>
          </a:p>
        </p:txBody>
      </p:sp>
    </p:spTree>
    <p:extLst>
      <p:ext uri="{BB962C8B-B14F-4D97-AF65-F5344CB8AC3E}">
        <p14:creationId xmlns:p14="http://schemas.microsoft.com/office/powerpoint/2010/main" val="2845387813"/>
      </p:ext>
    </p:extLst>
  </p:cSld>
  <p:clrMap bg1="lt1" tx1="dk1" bg2="dk2" tx2="lt2" accent1="accent1" accent2="accent2" accent3="accent3" accent4="accent4" accent5="accent5" accent6="accent6" hlink="hlink" folHlink="folHlink"/>
  <p:sldLayoutIdLst>
    <p:sldLayoutId id="214748394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629200" y="2558767"/>
            <a:ext cx="10962800" cy="36136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lt2"/>
                </a:solidFill>
                <a:latin typeface="Roboto"/>
                <a:ea typeface="Roboto"/>
                <a:cs typeface="Roboto"/>
                <a:sym typeface="Roboto"/>
              </a:defRPr>
            </a:lvl1pPr>
            <a:lvl2pPr lvl="1" algn="r">
              <a:buNone/>
              <a:defRPr sz="1333">
                <a:solidFill>
                  <a:schemeClr val="lt2"/>
                </a:solidFill>
                <a:latin typeface="Roboto"/>
                <a:ea typeface="Roboto"/>
                <a:cs typeface="Roboto"/>
                <a:sym typeface="Roboto"/>
              </a:defRPr>
            </a:lvl2pPr>
            <a:lvl3pPr lvl="2" algn="r">
              <a:buNone/>
              <a:defRPr sz="1333">
                <a:solidFill>
                  <a:schemeClr val="lt2"/>
                </a:solidFill>
                <a:latin typeface="Roboto"/>
                <a:ea typeface="Roboto"/>
                <a:cs typeface="Roboto"/>
                <a:sym typeface="Roboto"/>
              </a:defRPr>
            </a:lvl3pPr>
            <a:lvl4pPr lvl="3" algn="r">
              <a:buNone/>
              <a:defRPr sz="1333">
                <a:solidFill>
                  <a:schemeClr val="lt2"/>
                </a:solidFill>
                <a:latin typeface="Roboto"/>
                <a:ea typeface="Roboto"/>
                <a:cs typeface="Roboto"/>
                <a:sym typeface="Roboto"/>
              </a:defRPr>
            </a:lvl4pPr>
            <a:lvl5pPr lvl="4" algn="r">
              <a:buNone/>
              <a:defRPr sz="1333">
                <a:solidFill>
                  <a:schemeClr val="lt2"/>
                </a:solidFill>
                <a:latin typeface="Roboto"/>
                <a:ea typeface="Roboto"/>
                <a:cs typeface="Roboto"/>
                <a:sym typeface="Roboto"/>
              </a:defRPr>
            </a:lvl5pPr>
            <a:lvl6pPr lvl="5" algn="r">
              <a:buNone/>
              <a:defRPr sz="1333">
                <a:solidFill>
                  <a:schemeClr val="lt2"/>
                </a:solidFill>
                <a:latin typeface="Roboto"/>
                <a:ea typeface="Roboto"/>
                <a:cs typeface="Roboto"/>
                <a:sym typeface="Roboto"/>
              </a:defRPr>
            </a:lvl6pPr>
            <a:lvl7pPr lvl="6" algn="r">
              <a:buNone/>
              <a:defRPr sz="1333">
                <a:solidFill>
                  <a:schemeClr val="lt2"/>
                </a:solidFill>
                <a:latin typeface="Roboto"/>
                <a:ea typeface="Roboto"/>
                <a:cs typeface="Roboto"/>
                <a:sym typeface="Roboto"/>
              </a:defRPr>
            </a:lvl7pPr>
            <a:lvl8pPr lvl="7" algn="r">
              <a:buNone/>
              <a:defRPr sz="1333">
                <a:solidFill>
                  <a:schemeClr val="lt2"/>
                </a:solidFill>
                <a:latin typeface="Roboto"/>
                <a:ea typeface="Roboto"/>
                <a:cs typeface="Roboto"/>
                <a:sym typeface="Roboto"/>
              </a:defRPr>
            </a:lvl8pPr>
            <a:lvl9pPr lvl="8" algn="r">
              <a:buNone/>
              <a:defRPr sz="1333">
                <a:solidFill>
                  <a:schemeClr val="lt2"/>
                </a:solidFill>
                <a:latin typeface="Roboto"/>
                <a:ea typeface="Roboto"/>
                <a:cs typeface="Roboto"/>
                <a:sym typeface="Roboto"/>
              </a:defRPr>
            </a:lvl9pPr>
          </a:lstStyle>
          <a:p>
            <a:pPr>
              <a:buClr>
                <a:srgbClr val="000000"/>
              </a:buClr>
              <a:buFont typeface="Arial"/>
              <a:buNone/>
            </a:pPr>
            <a:fld id="{00000000-1234-1234-1234-123412341234}" type="slidenum">
              <a:rPr lang="en" kern="0">
                <a:solidFill>
                  <a:srgbClr val="737373"/>
                </a:solidFill>
              </a:rPr>
              <a:pPr>
                <a:buClr>
                  <a:srgbClr val="000000"/>
                </a:buClr>
                <a:buFont typeface="Arial"/>
                <a:buNone/>
              </a:pPr>
              <a:t>‹#›</a:t>
            </a:fld>
            <a:endParaRPr kern="0">
              <a:solidFill>
                <a:srgbClr val="737373"/>
              </a:solidFill>
            </a:endParaRPr>
          </a:p>
        </p:txBody>
      </p:sp>
    </p:spTree>
    <p:extLst>
      <p:ext uri="{BB962C8B-B14F-4D97-AF65-F5344CB8AC3E}">
        <p14:creationId xmlns:p14="http://schemas.microsoft.com/office/powerpoint/2010/main" val="24263891"/>
      </p:ext>
    </p:extLst>
  </p:cSld>
  <p:clrMap bg1="lt1" tx1="dk1" bg2="dk2" tx2="lt2" accent1="accent1" accent2="accent2" accent3="accent3" accent4="accent4" accent5="accent5" accent6="accent6" hlink="hlink" folHlink="folHlink"/>
  <p:sldLayoutIdLst>
    <p:sldLayoutId id="214748394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629200" y="2558767"/>
            <a:ext cx="10962800" cy="36136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lt2"/>
                </a:solidFill>
                <a:latin typeface="Roboto"/>
                <a:ea typeface="Roboto"/>
                <a:cs typeface="Roboto"/>
                <a:sym typeface="Roboto"/>
              </a:defRPr>
            </a:lvl1pPr>
            <a:lvl2pPr lvl="1" algn="r">
              <a:buNone/>
              <a:defRPr sz="1333">
                <a:solidFill>
                  <a:schemeClr val="lt2"/>
                </a:solidFill>
                <a:latin typeface="Roboto"/>
                <a:ea typeface="Roboto"/>
                <a:cs typeface="Roboto"/>
                <a:sym typeface="Roboto"/>
              </a:defRPr>
            </a:lvl2pPr>
            <a:lvl3pPr lvl="2" algn="r">
              <a:buNone/>
              <a:defRPr sz="1333">
                <a:solidFill>
                  <a:schemeClr val="lt2"/>
                </a:solidFill>
                <a:latin typeface="Roboto"/>
                <a:ea typeface="Roboto"/>
                <a:cs typeface="Roboto"/>
                <a:sym typeface="Roboto"/>
              </a:defRPr>
            </a:lvl3pPr>
            <a:lvl4pPr lvl="3" algn="r">
              <a:buNone/>
              <a:defRPr sz="1333">
                <a:solidFill>
                  <a:schemeClr val="lt2"/>
                </a:solidFill>
                <a:latin typeface="Roboto"/>
                <a:ea typeface="Roboto"/>
                <a:cs typeface="Roboto"/>
                <a:sym typeface="Roboto"/>
              </a:defRPr>
            </a:lvl4pPr>
            <a:lvl5pPr lvl="4" algn="r">
              <a:buNone/>
              <a:defRPr sz="1333">
                <a:solidFill>
                  <a:schemeClr val="lt2"/>
                </a:solidFill>
                <a:latin typeface="Roboto"/>
                <a:ea typeface="Roboto"/>
                <a:cs typeface="Roboto"/>
                <a:sym typeface="Roboto"/>
              </a:defRPr>
            </a:lvl5pPr>
            <a:lvl6pPr lvl="5" algn="r">
              <a:buNone/>
              <a:defRPr sz="1333">
                <a:solidFill>
                  <a:schemeClr val="lt2"/>
                </a:solidFill>
                <a:latin typeface="Roboto"/>
                <a:ea typeface="Roboto"/>
                <a:cs typeface="Roboto"/>
                <a:sym typeface="Roboto"/>
              </a:defRPr>
            </a:lvl6pPr>
            <a:lvl7pPr lvl="6" algn="r">
              <a:buNone/>
              <a:defRPr sz="1333">
                <a:solidFill>
                  <a:schemeClr val="lt2"/>
                </a:solidFill>
                <a:latin typeface="Roboto"/>
                <a:ea typeface="Roboto"/>
                <a:cs typeface="Roboto"/>
                <a:sym typeface="Roboto"/>
              </a:defRPr>
            </a:lvl7pPr>
            <a:lvl8pPr lvl="7" algn="r">
              <a:buNone/>
              <a:defRPr sz="1333">
                <a:solidFill>
                  <a:schemeClr val="lt2"/>
                </a:solidFill>
                <a:latin typeface="Roboto"/>
                <a:ea typeface="Roboto"/>
                <a:cs typeface="Roboto"/>
                <a:sym typeface="Roboto"/>
              </a:defRPr>
            </a:lvl8pPr>
            <a:lvl9pPr lvl="8" algn="r">
              <a:buNone/>
              <a:defRPr sz="1333">
                <a:solidFill>
                  <a:schemeClr val="lt2"/>
                </a:solidFill>
                <a:latin typeface="Roboto"/>
                <a:ea typeface="Roboto"/>
                <a:cs typeface="Roboto"/>
                <a:sym typeface="Roboto"/>
              </a:defRPr>
            </a:lvl9pPr>
          </a:lstStyle>
          <a:p>
            <a:pPr>
              <a:buClr>
                <a:srgbClr val="000000"/>
              </a:buClr>
              <a:buFont typeface="Arial"/>
              <a:buNone/>
            </a:pPr>
            <a:fld id="{00000000-1234-1234-1234-123412341234}" type="slidenum">
              <a:rPr lang="en" kern="0">
                <a:solidFill>
                  <a:srgbClr val="737373"/>
                </a:solidFill>
              </a:rPr>
              <a:pPr>
                <a:buClr>
                  <a:srgbClr val="000000"/>
                </a:buClr>
                <a:buFont typeface="Arial"/>
                <a:buNone/>
              </a:pPr>
              <a:t>‹#›</a:t>
            </a:fld>
            <a:endParaRPr kern="0">
              <a:solidFill>
                <a:srgbClr val="737373"/>
              </a:solidFill>
            </a:endParaRPr>
          </a:p>
        </p:txBody>
      </p:sp>
    </p:spTree>
    <p:extLst>
      <p:ext uri="{BB962C8B-B14F-4D97-AF65-F5344CB8AC3E}">
        <p14:creationId xmlns:p14="http://schemas.microsoft.com/office/powerpoint/2010/main" val="1524967468"/>
      </p:ext>
    </p:extLst>
  </p:cSld>
  <p:clrMap bg1="lt1" tx1="dk1" bg2="dk2" tx2="lt2" accent1="accent1" accent2="accent2" accent3="accent3" accent4="accent4" accent5="accent5" accent6="accent6" hlink="hlink" folHlink="folHlink"/>
  <p:sldLayoutIdLst>
    <p:sldLayoutId id="214748394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9D6E9DEC-419B-4CC5-A080-3B06BD5A8291}" type="datetimeFigureOut">
              <a:rPr lang="en-US" dirty="0">
                <a:solidFill>
                  <a:prstClr val="white">
                    <a:tint val="75000"/>
                  </a:prstClr>
                </a:solidFill>
              </a:rPr>
              <a:pPr defTabSz="457200"/>
              <a:t>10/11/2018</a:t>
            </a:fld>
            <a:endParaRPr lang="en-US" dirty="0">
              <a:solidFill>
                <a:prstClr val="white">
                  <a:tint val="75000"/>
                </a:prstClr>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1829481679"/>
      </p:ext>
    </p:extLst>
  </p:cSld>
  <p:clrMap bg1="dk1" tx1="lt1" bg2="dk2" tx2="lt2" accent1="accent1" accent2="accent2" accent3="accent3" accent4="accent4" accent5="accent5" accent6="accent6" hlink="hlink" folHlink="folHlink"/>
  <p:sldLayoutIdLst>
    <p:sldLayoutId id="2147483947" r:id="rId1"/>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9D6E9DEC-419B-4CC5-A080-3B06BD5A8291}" type="datetimeFigureOut">
              <a:rPr lang="en-US" dirty="0">
                <a:solidFill>
                  <a:prstClr val="white">
                    <a:tint val="75000"/>
                  </a:prstClr>
                </a:solidFill>
              </a:rPr>
              <a:pPr defTabSz="457200"/>
              <a:t>10/11/2018</a:t>
            </a:fld>
            <a:endParaRPr lang="en-US" dirty="0">
              <a:solidFill>
                <a:prstClr val="white">
                  <a:tint val="75000"/>
                </a:prstClr>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186771475"/>
      </p:ext>
    </p:extLst>
  </p:cSld>
  <p:clrMap bg1="dk1" tx1="lt1" bg2="dk2" tx2="lt2" accent1="accent1" accent2="accent2" accent3="accent3" accent4="accent4" accent5="accent5" accent6="accent6" hlink="hlink" folHlink="folHlink"/>
  <p:sldLayoutIdLst>
    <p:sldLayoutId id="2147483949" r:id="rId1"/>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9D6E9DEC-419B-4CC5-A080-3B06BD5A8291}" type="datetimeFigureOut">
              <a:rPr lang="en-US" dirty="0">
                <a:solidFill>
                  <a:prstClr val="white">
                    <a:tint val="75000"/>
                  </a:prstClr>
                </a:solidFill>
              </a:rPr>
              <a:pPr defTabSz="457200"/>
              <a:t>10/11/2018</a:t>
            </a:fld>
            <a:endParaRPr lang="en-US" dirty="0">
              <a:solidFill>
                <a:prstClr val="white">
                  <a:tint val="75000"/>
                </a:prstClr>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624916866"/>
      </p:ext>
    </p:extLst>
  </p:cSld>
  <p:clrMap bg1="dk1" tx1="lt1" bg2="dk2" tx2="lt2" accent1="accent1" accent2="accent2" accent3="accent3" accent4="accent4" accent5="accent5" accent6="accent6" hlink="hlink" folHlink="folHlink"/>
  <p:sldLayoutIdLst>
    <p:sldLayoutId id="2147483951" r:id="rId1"/>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defTabSz="457200"/>
            <a:fld id="{94800A47-A72B-4F47-9034-EBA73BE7352C}" type="datetimeFigureOut">
              <a:rPr lang="en-US" smtClean="0">
                <a:solidFill>
                  <a:prstClr val="white">
                    <a:tint val="75000"/>
                    <a:alpha val="60000"/>
                  </a:prstClr>
                </a:solidFill>
              </a:rPr>
              <a:pPr defTabSz="457200"/>
              <a:t>10/11/2018</a:t>
            </a:fld>
            <a:endParaRPr lang="en-US" dirty="0">
              <a:solidFill>
                <a:prstClr val="white">
                  <a:tint val="75000"/>
                  <a:alpha val="60000"/>
                </a:prstClr>
              </a:solidFill>
            </a:endParaRPr>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defTabSz="457200"/>
            <a:endParaRPr lang="en-US" dirty="0">
              <a:solidFill>
                <a:prstClr val="white">
                  <a:tint val="75000"/>
                  <a:alpha val="60000"/>
                </a:prstClr>
              </a:solidFill>
            </a:endParaRPr>
          </a:p>
        </p:txBody>
      </p:sp>
      <p:sp>
        <p:nvSpPr>
          <p:cNvPr id="6" name="Slide Number Placeholder 5"/>
          <p:cNvSpPr>
            <a:spLocks noGrp="1"/>
          </p:cNvSpPr>
          <p:nvPr>
            <p:ph type="sldNum" sz="quarter" idx="4"/>
          </p:nvPr>
        </p:nvSpPr>
        <p:spPr bwMode="gray">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defTabSz="457200"/>
            <a:fld id="{92C2316E-993F-4908-9C67-A192FFFC26A9}"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507057770"/>
      </p:ext>
    </p:extLst>
  </p:cSld>
  <p:clrMap bg1="dk1" tx1="lt1" bg2="dk2" tx2="lt2" accent1="accent1" accent2="accent2" accent3="accent3" accent4="accent4" accent5="accent5" accent6="accent6" hlink="hlink" folHlink="folHlink"/>
  <p:sldLayoutIdLst>
    <p:sldLayoutId id="2147483709"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defTabSz="457200"/>
            <a:fld id="{94800A47-A72B-4F47-9034-EBA73BE7352C}" type="datetimeFigureOut">
              <a:rPr lang="en-US" smtClean="0">
                <a:solidFill>
                  <a:prstClr val="white">
                    <a:tint val="75000"/>
                    <a:alpha val="60000"/>
                  </a:prstClr>
                </a:solidFill>
              </a:rPr>
              <a:pPr defTabSz="457200"/>
              <a:t>10/11/2018</a:t>
            </a:fld>
            <a:endParaRPr lang="en-US" dirty="0">
              <a:solidFill>
                <a:prstClr val="white">
                  <a:tint val="75000"/>
                  <a:alpha val="60000"/>
                </a:prstClr>
              </a:solidFill>
            </a:endParaRPr>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defTabSz="457200"/>
            <a:endParaRPr lang="en-US" dirty="0">
              <a:solidFill>
                <a:prstClr val="white">
                  <a:tint val="75000"/>
                  <a:alpha val="60000"/>
                </a:prstClr>
              </a:solidFill>
            </a:endParaRPr>
          </a:p>
        </p:txBody>
      </p:sp>
      <p:sp>
        <p:nvSpPr>
          <p:cNvPr id="6" name="Slide Number Placeholder 5"/>
          <p:cNvSpPr>
            <a:spLocks noGrp="1"/>
          </p:cNvSpPr>
          <p:nvPr>
            <p:ph type="sldNum" sz="quarter" idx="4"/>
          </p:nvPr>
        </p:nvSpPr>
        <p:spPr bwMode="gray">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defTabSz="457200"/>
            <a:fld id="{92C2316E-993F-4908-9C67-A192FFFC26A9}"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1866901817"/>
      </p:ext>
    </p:extLst>
  </p:cSld>
  <p:clrMap bg1="dk1" tx1="lt1" bg2="dk2" tx2="lt2" accent1="accent1" accent2="accent2" accent3="accent3" accent4="accent4" accent5="accent5" accent6="accent6" hlink="hlink" folHlink="folHlink"/>
  <p:sldLayoutIdLst>
    <p:sldLayoutId id="2147483711"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defTabSz="457200"/>
            <a:fld id="{94800A47-A72B-4F47-9034-EBA73BE7352C}" type="datetimeFigureOut">
              <a:rPr lang="en-US" smtClean="0">
                <a:solidFill>
                  <a:prstClr val="white">
                    <a:tint val="75000"/>
                    <a:alpha val="60000"/>
                  </a:prstClr>
                </a:solidFill>
              </a:rPr>
              <a:pPr defTabSz="457200"/>
              <a:t>10/11/2018</a:t>
            </a:fld>
            <a:endParaRPr lang="en-US" dirty="0">
              <a:solidFill>
                <a:prstClr val="white">
                  <a:tint val="75000"/>
                  <a:alpha val="60000"/>
                </a:prstClr>
              </a:solidFill>
            </a:endParaRPr>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defTabSz="457200"/>
            <a:endParaRPr lang="en-US" dirty="0">
              <a:solidFill>
                <a:prstClr val="white">
                  <a:tint val="75000"/>
                  <a:alpha val="60000"/>
                </a:prstClr>
              </a:solidFill>
            </a:endParaRPr>
          </a:p>
        </p:txBody>
      </p:sp>
      <p:sp>
        <p:nvSpPr>
          <p:cNvPr id="6" name="Slide Number Placeholder 5"/>
          <p:cNvSpPr>
            <a:spLocks noGrp="1"/>
          </p:cNvSpPr>
          <p:nvPr>
            <p:ph type="sldNum" sz="quarter" idx="4"/>
          </p:nvPr>
        </p:nvSpPr>
        <p:spPr bwMode="gray">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defTabSz="457200"/>
            <a:fld id="{92C2316E-993F-4908-9C67-A192FFFC26A9}"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1640145744"/>
      </p:ext>
    </p:extLst>
  </p:cSld>
  <p:clrMap bg1="dk1" tx1="lt1" bg2="dk2" tx2="lt2" accent1="accent1" accent2="accent2" accent3="accent3" accent4="accent4" accent5="accent5" accent6="accent6" hlink="hlink" folHlink="folHlink"/>
  <p:sldLayoutIdLst>
    <p:sldLayoutId id="2147483713"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defTabSz="457200"/>
            <a:fld id="{94800A47-A72B-4F47-9034-EBA73BE7352C}" type="datetimeFigureOut">
              <a:rPr lang="en-US" smtClean="0">
                <a:solidFill>
                  <a:prstClr val="white">
                    <a:tint val="75000"/>
                    <a:alpha val="60000"/>
                  </a:prstClr>
                </a:solidFill>
              </a:rPr>
              <a:pPr defTabSz="457200"/>
              <a:t>10/11/2018</a:t>
            </a:fld>
            <a:endParaRPr lang="en-US" dirty="0">
              <a:solidFill>
                <a:prstClr val="white">
                  <a:tint val="75000"/>
                  <a:alpha val="60000"/>
                </a:prstClr>
              </a:solidFill>
            </a:endParaRPr>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defTabSz="457200"/>
            <a:endParaRPr lang="en-US" dirty="0">
              <a:solidFill>
                <a:prstClr val="white">
                  <a:tint val="75000"/>
                  <a:alpha val="60000"/>
                </a:prstClr>
              </a:solidFill>
            </a:endParaRPr>
          </a:p>
        </p:txBody>
      </p:sp>
      <p:sp>
        <p:nvSpPr>
          <p:cNvPr id="6" name="Slide Number Placeholder 5"/>
          <p:cNvSpPr>
            <a:spLocks noGrp="1"/>
          </p:cNvSpPr>
          <p:nvPr>
            <p:ph type="sldNum" sz="quarter" idx="4"/>
          </p:nvPr>
        </p:nvSpPr>
        <p:spPr bwMode="gray">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defTabSz="457200"/>
            <a:fld id="{92C2316E-993F-4908-9C67-A192FFFC26A9}"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4238227694"/>
      </p:ext>
    </p:extLst>
  </p:cSld>
  <p:clrMap bg1="dk1" tx1="lt1" bg2="dk2" tx2="lt2" accent1="accent1" accent2="accent2" accent3="accent3" accent4="accent4" accent5="accent5" accent6="accent6" hlink="hlink" folHlink="folHlink"/>
  <p:sldLayoutIdLst>
    <p:sldLayoutId id="2147483715"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24934"/>
            <a:ext cx="10515600" cy="75962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r>
              <a:rPr lang="en-US" smtClean="0">
                <a:solidFill>
                  <a:prstClr val="white">
                    <a:tint val="75000"/>
                  </a:prstClr>
                </a:solidFill>
              </a:rPr>
              <a:t>CompanyName</a:t>
            </a:r>
            <a:endParaRPr lang="uk-UA" dirty="0">
              <a:solidFill>
                <a:prstClr val="white">
                  <a:tint val="75000"/>
                </a:prstClr>
              </a:solidFill>
            </a:endParaRPr>
          </a:p>
        </p:txBody>
      </p:sp>
      <p:sp>
        <p:nvSpPr>
          <p:cNvPr id="5" name="Footer Placeholder 4"/>
          <p:cNvSpPr>
            <a:spLocks noGrp="1"/>
          </p:cNvSpPr>
          <p:nvPr>
            <p:ph type="ftr" sz="quarter" idx="3"/>
          </p:nvPr>
        </p:nvSpPr>
        <p:spPr>
          <a:xfrm>
            <a:off x="7342957" y="6356351"/>
            <a:ext cx="41148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pPr defTabSz="914377"/>
            <a:r>
              <a:rPr lang="en-US" smtClean="0">
                <a:solidFill>
                  <a:prstClr val="white">
                    <a:tint val="75000"/>
                  </a:prstClr>
                </a:solidFill>
              </a:rPr>
              <a:t>www.company.com</a:t>
            </a:r>
            <a:endParaRPr lang="uk-UA" dirty="0">
              <a:solidFill>
                <a:prstClr val="white">
                  <a:tint val="75000"/>
                </a:prstClr>
              </a:solidFill>
            </a:endParaRPr>
          </a:p>
        </p:txBody>
      </p:sp>
      <p:sp>
        <p:nvSpPr>
          <p:cNvPr id="10" name="Oval 9"/>
          <p:cNvSpPr/>
          <p:nvPr userDrawn="1"/>
        </p:nvSpPr>
        <p:spPr>
          <a:xfrm rot="5400000">
            <a:off x="11479389" y="6442913"/>
            <a:ext cx="192000" cy="19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sz="1800">
              <a:solidFill>
                <a:prstClr val="white"/>
              </a:solidFill>
            </a:endParaRPr>
          </a:p>
        </p:txBody>
      </p:sp>
      <p:sp>
        <p:nvSpPr>
          <p:cNvPr id="6" name="Slide Number Placeholder 5"/>
          <p:cNvSpPr>
            <a:spLocks noGrp="1"/>
          </p:cNvSpPr>
          <p:nvPr>
            <p:ph type="sldNum" sz="quarter" idx="4"/>
          </p:nvPr>
        </p:nvSpPr>
        <p:spPr>
          <a:xfrm>
            <a:off x="11353800" y="6356352"/>
            <a:ext cx="443179" cy="365125"/>
          </a:xfrm>
          <a:prstGeom prst="rect">
            <a:avLst/>
          </a:prstGeom>
        </p:spPr>
        <p:txBody>
          <a:bodyPr vert="horz" lIns="91440" tIns="45720" rIns="91440" bIns="45720" rtlCol="0" anchor="ctr"/>
          <a:lstStyle>
            <a:lvl1pPr algn="ctr">
              <a:defRPr sz="933">
                <a:solidFill>
                  <a:schemeClr val="tx1"/>
                </a:solidFill>
              </a:defRPr>
            </a:lvl1pPr>
          </a:lstStyle>
          <a:p>
            <a:pPr defTabSz="914377"/>
            <a:fld id="{B3BC7BAA-C9E3-4791-8D5F-62FE56C1B94A}" type="slidenum">
              <a:rPr lang="uk-UA" smtClean="0">
                <a:solidFill>
                  <a:prstClr val="white"/>
                </a:solidFill>
              </a:rPr>
              <a:pPr defTabSz="914377"/>
              <a:t>‹#›</a:t>
            </a:fld>
            <a:endParaRPr lang="uk-UA">
              <a:solidFill>
                <a:prstClr val="white"/>
              </a:solidFill>
            </a:endParaRPr>
          </a:p>
        </p:txBody>
      </p:sp>
      <p:sp>
        <p:nvSpPr>
          <p:cNvPr id="11" name="Oval 10"/>
          <p:cNvSpPr/>
          <p:nvPr userDrawn="1"/>
        </p:nvSpPr>
        <p:spPr>
          <a:xfrm rot="16200000" flipH="1">
            <a:off x="381000" y="6370913"/>
            <a:ext cx="336000" cy="33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endParaRPr lang="uk-UA" sz="1600" dirty="0">
              <a:solidFill>
                <a:srgbClr val="1296D6"/>
              </a:solidFill>
            </a:endParaRPr>
          </a:p>
        </p:txBody>
      </p:sp>
      <p:grpSp>
        <p:nvGrpSpPr>
          <p:cNvPr id="9" name="Group 8"/>
          <p:cNvGrpSpPr/>
          <p:nvPr userDrawn="1"/>
        </p:nvGrpSpPr>
        <p:grpSpPr>
          <a:xfrm>
            <a:off x="0" y="6827735"/>
            <a:ext cx="12192000" cy="48000"/>
            <a:chOff x="0" y="4908595"/>
            <a:chExt cx="9144000" cy="236390"/>
          </a:xfrm>
        </p:grpSpPr>
        <p:sp>
          <p:nvSpPr>
            <p:cNvPr id="12" name="Rectangle 11"/>
            <p:cNvSpPr/>
            <p:nvPr/>
          </p:nvSpPr>
          <p:spPr>
            <a:xfrm flipH="1">
              <a:off x="0" y="4908595"/>
              <a:ext cx="6634716" cy="236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3" name="Rectangle 12"/>
            <p:cNvSpPr/>
            <p:nvPr/>
          </p:nvSpPr>
          <p:spPr>
            <a:xfrm flipH="1">
              <a:off x="6634713" y="4908595"/>
              <a:ext cx="1339705" cy="2363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4" name="Rectangle 13"/>
            <p:cNvSpPr/>
            <p:nvPr/>
          </p:nvSpPr>
          <p:spPr>
            <a:xfrm flipH="1">
              <a:off x="7974415" y="4908595"/>
              <a:ext cx="604682" cy="2363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5" name="Rectangle 14"/>
            <p:cNvSpPr/>
            <p:nvPr/>
          </p:nvSpPr>
          <p:spPr>
            <a:xfrm flipH="1">
              <a:off x="8579097" y="4908595"/>
              <a:ext cx="330986" cy="236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6" name="Rectangle 15"/>
            <p:cNvSpPr/>
            <p:nvPr/>
          </p:nvSpPr>
          <p:spPr>
            <a:xfrm flipH="1">
              <a:off x="8910083" y="4908595"/>
              <a:ext cx="233917" cy="2363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grpSp>
      <p:sp>
        <p:nvSpPr>
          <p:cNvPr id="17" name="Freeform 167"/>
          <p:cNvSpPr>
            <a:spLocks noEditPoints="1"/>
          </p:cNvSpPr>
          <p:nvPr userDrawn="1"/>
        </p:nvSpPr>
        <p:spPr bwMode="auto">
          <a:xfrm>
            <a:off x="451627" y="6441540"/>
            <a:ext cx="194747" cy="194747"/>
          </a:xfrm>
          <a:custGeom>
            <a:avLst/>
            <a:gdLst>
              <a:gd name="T0" fmla="*/ 121 w 121"/>
              <a:gd name="T1" fmla="*/ 1 h 121"/>
              <a:gd name="T2" fmla="*/ 119 w 121"/>
              <a:gd name="T3" fmla="*/ 0 h 121"/>
              <a:gd name="T4" fmla="*/ 87 w 121"/>
              <a:gd name="T5" fmla="*/ 6 h 121"/>
              <a:gd name="T6" fmla="*/ 60 w 121"/>
              <a:gd name="T7" fmla="*/ 25 h 121"/>
              <a:gd name="T8" fmla="*/ 47 w 121"/>
              <a:gd name="T9" fmla="*/ 39 h 121"/>
              <a:gd name="T10" fmla="*/ 19 w 121"/>
              <a:gd name="T11" fmla="*/ 41 h 121"/>
              <a:gd name="T12" fmla="*/ 17 w 121"/>
              <a:gd name="T13" fmla="*/ 42 h 121"/>
              <a:gd name="T14" fmla="*/ 1 w 121"/>
              <a:gd name="T15" fmla="*/ 70 h 121"/>
              <a:gd name="T16" fmla="*/ 1 w 121"/>
              <a:gd name="T17" fmla="*/ 73 h 121"/>
              <a:gd name="T18" fmla="*/ 6 w 121"/>
              <a:gd name="T19" fmla="*/ 78 h 121"/>
              <a:gd name="T20" fmla="*/ 7 w 121"/>
              <a:gd name="T21" fmla="*/ 79 h 121"/>
              <a:gd name="T22" fmla="*/ 8 w 121"/>
              <a:gd name="T23" fmla="*/ 79 h 121"/>
              <a:gd name="T24" fmla="*/ 29 w 121"/>
              <a:gd name="T25" fmla="*/ 72 h 121"/>
              <a:gd name="T26" fmla="*/ 49 w 121"/>
              <a:gd name="T27" fmla="*/ 93 h 121"/>
              <a:gd name="T28" fmla="*/ 43 w 121"/>
              <a:gd name="T29" fmla="*/ 114 h 121"/>
              <a:gd name="T30" fmla="*/ 44 w 121"/>
              <a:gd name="T31" fmla="*/ 116 h 121"/>
              <a:gd name="T32" fmla="*/ 48 w 121"/>
              <a:gd name="T33" fmla="*/ 121 h 121"/>
              <a:gd name="T34" fmla="*/ 50 w 121"/>
              <a:gd name="T35" fmla="*/ 121 h 121"/>
              <a:gd name="T36" fmla="*/ 51 w 121"/>
              <a:gd name="T37" fmla="*/ 121 h 121"/>
              <a:gd name="T38" fmla="*/ 80 w 121"/>
              <a:gd name="T39" fmla="*/ 104 h 121"/>
              <a:gd name="T40" fmla="*/ 81 w 121"/>
              <a:gd name="T41" fmla="*/ 103 h 121"/>
              <a:gd name="T42" fmla="*/ 83 w 121"/>
              <a:gd name="T43" fmla="*/ 74 h 121"/>
              <a:gd name="T44" fmla="*/ 97 w 121"/>
              <a:gd name="T45" fmla="*/ 61 h 121"/>
              <a:gd name="T46" fmla="*/ 116 w 121"/>
              <a:gd name="T47" fmla="*/ 35 h 121"/>
              <a:gd name="T48" fmla="*/ 121 w 121"/>
              <a:gd name="T49" fmla="*/ 3 h 121"/>
              <a:gd name="T50" fmla="*/ 121 w 121"/>
              <a:gd name="T51" fmla="*/ 1 h 121"/>
              <a:gd name="T52" fmla="*/ 103 w 121"/>
              <a:gd name="T53" fmla="*/ 29 h 121"/>
              <a:gd name="T54" fmla="*/ 98 w 121"/>
              <a:gd name="T55" fmla="*/ 31 h 121"/>
              <a:gd name="T56" fmla="*/ 93 w 121"/>
              <a:gd name="T57" fmla="*/ 29 h 121"/>
              <a:gd name="T58" fmla="*/ 91 w 121"/>
              <a:gd name="T59" fmla="*/ 24 h 121"/>
              <a:gd name="T60" fmla="*/ 93 w 121"/>
              <a:gd name="T61" fmla="*/ 19 h 121"/>
              <a:gd name="T62" fmla="*/ 98 w 121"/>
              <a:gd name="T63" fmla="*/ 17 h 121"/>
              <a:gd name="T64" fmla="*/ 103 w 121"/>
              <a:gd name="T65" fmla="*/ 19 h 121"/>
              <a:gd name="T66" fmla="*/ 105 w 121"/>
              <a:gd name="T67" fmla="*/ 24 h 121"/>
              <a:gd name="T68" fmla="*/ 103 w 121"/>
              <a:gd name="T69" fmla="*/ 2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 h="121">
                <a:moveTo>
                  <a:pt x="121" y="1"/>
                </a:moveTo>
                <a:cubicBezTo>
                  <a:pt x="120" y="1"/>
                  <a:pt x="120" y="0"/>
                  <a:pt x="119" y="0"/>
                </a:cubicBezTo>
                <a:cubicBezTo>
                  <a:pt x="106" y="0"/>
                  <a:pt x="95" y="2"/>
                  <a:pt x="87" y="6"/>
                </a:cubicBezTo>
                <a:cubicBezTo>
                  <a:pt x="79" y="9"/>
                  <a:pt x="70" y="15"/>
                  <a:pt x="60" y="25"/>
                </a:cubicBezTo>
                <a:cubicBezTo>
                  <a:pt x="56" y="29"/>
                  <a:pt x="52" y="34"/>
                  <a:pt x="47" y="39"/>
                </a:cubicBezTo>
                <a:cubicBezTo>
                  <a:pt x="19" y="41"/>
                  <a:pt x="19" y="41"/>
                  <a:pt x="19" y="41"/>
                </a:cubicBezTo>
                <a:cubicBezTo>
                  <a:pt x="18" y="41"/>
                  <a:pt x="18" y="41"/>
                  <a:pt x="17" y="42"/>
                </a:cubicBezTo>
                <a:cubicBezTo>
                  <a:pt x="1" y="70"/>
                  <a:pt x="1" y="70"/>
                  <a:pt x="1" y="70"/>
                </a:cubicBezTo>
                <a:cubicBezTo>
                  <a:pt x="0" y="71"/>
                  <a:pt x="0" y="72"/>
                  <a:pt x="1" y="73"/>
                </a:cubicBezTo>
                <a:cubicBezTo>
                  <a:pt x="6" y="78"/>
                  <a:pt x="6" y="78"/>
                  <a:pt x="6" y="78"/>
                </a:cubicBezTo>
                <a:cubicBezTo>
                  <a:pt x="6" y="78"/>
                  <a:pt x="7" y="79"/>
                  <a:pt x="7" y="79"/>
                </a:cubicBezTo>
                <a:cubicBezTo>
                  <a:pt x="8" y="79"/>
                  <a:pt x="8" y="79"/>
                  <a:pt x="8" y="79"/>
                </a:cubicBezTo>
                <a:cubicBezTo>
                  <a:pt x="29" y="72"/>
                  <a:pt x="29" y="72"/>
                  <a:pt x="29" y="72"/>
                </a:cubicBezTo>
                <a:cubicBezTo>
                  <a:pt x="49" y="93"/>
                  <a:pt x="49" y="93"/>
                  <a:pt x="49" y="93"/>
                </a:cubicBezTo>
                <a:cubicBezTo>
                  <a:pt x="43" y="114"/>
                  <a:pt x="43" y="114"/>
                  <a:pt x="43" y="114"/>
                </a:cubicBezTo>
                <a:cubicBezTo>
                  <a:pt x="43" y="115"/>
                  <a:pt x="43" y="115"/>
                  <a:pt x="44" y="116"/>
                </a:cubicBezTo>
                <a:cubicBezTo>
                  <a:pt x="48" y="121"/>
                  <a:pt x="48" y="121"/>
                  <a:pt x="48" y="121"/>
                </a:cubicBezTo>
                <a:cubicBezTo>
                  <a:pt x="49" y="121"/>
                  <a:pt x="50" y="121"/>
                  <a:pt x="50" y="121"/>
                </a:cubicBezTo>
                <a:cubicBezTo>
                  <a:pt x="51" y="121"/>
                  <a:pt x="51" y="121"/>
                  <a:pt x="51" y="121"/>
                </a:cubicBezTo>
                <a:cubicBezTo>
                  <a:pt x="80" y="104"/>
                  <a:pt x="80" y="104"/>
                  <a:pt x="80" y="104"/>
                </a:cubicBezTo>
                <a:cubicBezTo>
                  <a:pt x="81" y="104"/>
                  <a:pt x="81" y="103"/>
                  <a:pt x="81" y="103"/>
                </a:cubicBezTo>
                <a:cubicBezTo>
                  <a:pt x="83" y="74"/>
                  <a:pt x="83" y="74"/>
                  <a:pt x="83" y="74"/>
                </a:cubicBezTo>
                <a:cubicBezTo>
                  <a:pt x="88" y="70"/>
                  <a:pt x="93" y="65"/>
                  <a:pt x="97" y="61"/>
                </a:cubicBezTo>
                <a:cubicBezTo>
                  <a:pt x="106" y="53"/>
                  <a:pt x="112" y="44"/>
                  <a:pt x="116" y="35"/>
                </a:cubicBezTo>
                <a:cubicBezTo>
                  <a:pt x="120" y="26"/>
                  <a:pt x="121" y="15"/>
                  <a:pt x="121" y="3"/>
                </a:cubicBezTo>
                <a:cubicBezTo>
                  <a:pt x="121" y="2"/>
                  <a:pt x="121" y="2"/>
                  <a:pt x="121" y="1"/>
                </a:cubicBezTo>
                <a:close/>
                <a:moveTo>
                  <a:pt x="103" y="29"/>
                </a:moveTo>
                <a:cubicBezTo>
                  <a:pt x="101" y="31"/>
                  <a:pt x="100" y="31"/>
                  <a:pt x="98" y="31"/>
                </a:cubicBezTo>
                <a:cubicBezTo>
                  <a:pt x="96" y="31"/>
                  <a:pt x="94" y="31"/>
                  <a:pt x="93" y="29"/>
                </a:cubicBezTo>
                <a:cubicBezTo>
                  <a:pt x="91" y="28"/>
                  <a:pt x="91" y="26"/>
                  <a:pt x="91" y="24"/>
                </a:cubicBezTo>
                <a:cubicBezTo>
                  <a:pt x="91" y="22"/>
                  <a:pt x="91" y="20"/>
                  <a:pt x="93" y="19"/>
                </a:cubicBezTo>
                <a:cubicBezTo>
                  <a:pt x="94" y="18"/>
                  <a:pt x="96" y="17"/>
                  <a:pt x="98" y="17"/>
                </a:cubicBezTo>
                <a:cubicBezTo>
                  <a:pt x="100" y="17"/>
                  <a:pt x="101" y="18"/>
                  <a:pt x="103" y="19"/>
                </a:cubicBezTo>
                <a:cubicBezTo>
                  <a:pt x="104" y="20"/>
                  <a:pt x="105" y="22"/>
                  <a:pt x="105" y="24"/>
                </a:cubicBezTo>
                <a:cubicBezTo>
                  <a:pt x="105" y="26"/>
                  <a:pt x="104" y="28"/>
                  <a:pt x="103" y="29"/>
                </a:cubicBezTo>
                <a:close/>
              </a:path>
            </a:pathLst>
          </a:custGeom>
          <a:solidFill>
            <a:schemeClr val="accent1"/>
          </a:solidFill>
          <a:ln>
            <a:noFill/>
          </a:ln>
          <a:extLst/>
        </p:spPr>
        <p:txBody>
          <a:bodyPr vert="horz" wrap="square" lIns="121920" tIns="60960" rIns="121920" bIns="60960" numCol="1" anchor="t" anchorCtr="0" compatLnSpc="1">
            <a:prstTxWarp prst="textNoShape">
              <a:avLst/>
            </a:prstTxWarp>
          </a:bodyPr>
          <a:lstStyle/>
          <a:p>
            <a:pPr defTabSz="914377"/>
            <a:endParaRPr lang="uk-UA" sz="1800">
              <a:solidFill>
                <a:prstClr val="white"/>
              </a:solidFill>
            </a:endParaRPr>
          </a:p>
        </p:txBody>
      </p:sp>
    </p:spTree>
    <p:extLst>
      <p:ext uri="{BB962C8B-B14F-4D97-AF65-F5344CB8AC3E}">
        <p14:creationId xmlns:p14="http://schemas.microsoft.com/office/powerpoint/2010/main" val="249148784"/>
      </p:ext>
    </p:extLst>
  </p:cSld>
  <p:clrMap bg1="dk1" tx1="lt1" bg2="dk2" tx2="lt2" accent1="accent1" accent2="accent2" accent3="accent3" accent4="accent4" accent5="accent5" accent6="accent6" hlink="hlink" folHlink="folHlink"/>
  <p:sldLayoutIdLst>
    <p:sldLayoutId id="2147483717" r:id="rId1"/>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24934"/>
            <a:ext cx="10515600" cy="75962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r>
              <a:rPr lang="en-US" smtClean="0">
                <a:solidFill>
                  <a:prstClr val="white">
                    <a:tint val="75000"/>
                  </a:prstClr>
                </a:solidFill>
              </a:rPr>
              <a:t>CompanyName</a:t>
            </a:r>
            <a:endParaRPr lang="uk-UA" dirty="0">
              <a:solidFill>
                <a:prstClr val="white">
                  <a:tint val="75000"/>
                </a:prstClr>
              </a:solidFill>
            </a:endParaRPr>
          </a:p>
        </p:txBody>
      </p:sp>
      <p:sp>
        <p:nvSpPr>
          <p:cNvPr id="5" name="Footer Placeholder 4"/>
          <p:cNvSpPr>
            <a:spLocks noGrp="1"/>
          </p:cNvSpPr>
          <p:nvPr>
            <p:ph type="ftr" sz="quarter" idx="3"/>
          </p:nvPr>
        </p:nvSpPr>
        <p:spPr>
          <a:xfrm>
            <a:off x="7342957" y="6356351"/>
            <a:ext cx="41148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pPr defTabSz="914377"/>
            <a:r>
              <a:rPr lang="en-US" smtClean="0">
                <a:solidFill>
                  <a:prstClr val="white">
                    <a:tint val="75000"/>
                  </a:prstClr>
                </a:solidFill>
              </a:rPr>
              <a:t>www.company.com</a:t>
            </a:r>
            <a:endParaRPr lang="uk-UA" dirty="0">
              <a:solidFill>
                <a:prstClr val="white">
                  <a:tint val="75000"/>
                </a:prstClr>
              </a:solidFill>
            </a:endParaRPr>
          </a:p>
        </p:txBody>
      </p:sp>
      <p:sp>
        <p:nvSpPr>
          <p:cNvPr id="10" name="Oval 9"/>
          <p:cNvSpPr/>
          <p:nvPr userDrawn="1"/>
        </p:nvSpPr>
        <p:spPr>
          <a:xfrm rot="5400000">
            <a:off x="11479389" y="6442913"/>
            <a:ext cx="192000" cy="19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sz="1800">
              <a:solidFill>
                <a:prstClr val="white"/>
              </a:solidFill>
            </a:endParaRPr>
          </a:p>
        </p:txBody>
      </p:sp>
      <p:sp>
        <p:nvSpPr>
          <p:cNvPr id="6" name="Slide Number Placeholder 5"/>
          <p:cNvSpPr>
            <a:spLocks noGrp="1"/>
          </p:cNvSpPr>
          <p:nvPr>
            <p:ph type="sldNum" sz="quarter" idx="4"/>
          </p:nvPr>
        </p:nvSpPr>
        <p:spPr>
          <a:xfrm>
            <a:off x="11353800" y="6356352"/>
            <a:ext cx="443179" cy="365125"/>
          </a:xfrm>
          <a:prstGeom prst="rect">
            <a:avLst/>
          </a:prstGeom>
        </p:spPr>
        <p:txBody>
          <a:bodyPr vert="horz" lIns="91440" tIns="45720" rIns="91440" bIns="45720" rtlCol="0" anchor="ctr"/>
          <a:lstStyle>
            <a:lvl1pPr algn="ctr">
              <a:defRPr sz="933">
                <a:solidFill>
                  <a:schemeClr val="tx1"/>
                </a:solidFill>
              </a:defRPr>
            </a:lvl1pPr>
          </a:lstStyle>
          <a:p>
            <a:pPr defTabSz="914377"/>
            <a:fld id="{B3BC7BAA-C9E3-4791-8D5F-62FE56C1B94A}" type="slidenum">
              <a:rPr lang="uk-UA" smtClean="0">
                <a:solidFill>
                  <a:prstClr val="white"/>
                </a:solidFill>
              </a:rPr>
              <a:pPr defTabSz="914377"/>
              <a:t>‹#›</a:t>
            </a:fld>
            <a:endParaRPr lang="uk-UA">
              <a:solidFill>
                <a:prstClr val="white"/>
              </a:solidFill>
            </a:endParaRPr>
          </a:p>
        </p:txBody>
      </p:sp>
      <p:sp>
        <p:nvSpPr>
          <p:cNvPr id="11" name="Oval 10"/>
          <p:cNvSpPr/>
          <p:nvPr userDrawn="1"/>
        </p:nvSpPr>
        <p:spPr>
          <a:xfrm rot="16200000" flipH="1">
            <a:off x="381000" y="6370913"/>
            <a:ext cx="336000" cy="33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endParaRPr lang="uk-UA" sz="1600" dirty="0">
              <a:solidFill>
                <a:srgbClr val="1296D6"/>
              </a:solidFill>
            </a:endParaRPr>
          </a:p>
        </p:txBody>
      </p:sp>
      <p:grpSp>
        <p:nvGrpSpPr>
          <p:cNvPr id="9" name="Group 8"/>
          <p:cNvGrpSpPr/>
          <p:nvPr userDrawn="1"/>
        </p:nvGrpSpPr>
        <p:grpSpPr>
          <a:xfrm>
            <a:off x="0" y="6827735"/>
            <a:ext cx="12192000" cy="48000"/>
            <a:chOff x="0" y="4908595"/>
            <a:chExt cx="9144000" cy="236390"/>
          </a:xfrm>
        </p:grpSpPr>
        <p:sp>
          <p:nvSpPr>
            <p:cNvPr id="12" name="Rectangle 11"/>
            <p:cNvSpPr/>
            <p:nvPr/>
          </p:nvSpPr>
          <p:spPr>
            <a:xfrm flipH="1">
              <a:off x="0" y="4908595"/>
              <a:ext cx="6634716" cy="236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3" name="Rectangle 12"/>
            <p:cNvSpPr/>
            <p:nvPr/>
          </p:nvSpPr>
          <p:spPr>
            <a:xfrm flipH="1">
              <a:off x="6634713" y="4908595"/>
              <a:ext cx="1339705" cy="2363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4" name="Rectangle 13"/>
            <p:cNvSpPr/>
            <p:nvPr/>
          </p:nvSpPr>
          <p:spPr>
            <a:xfrm flipH="1">
              <a:off x="7974415" y="4908595"/>
              <a:ext cx="604682" cy="2363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5" name="Rectangle 14"/>
            <p:cNvSpPr/>
            <p:nvPr/>
          </p:nvSpPr>
          <p:spPr>
            <a:xfrm flipH="1">
              <a:off x="8579097" y="4908595"/>
              <a:ext cx="330986" cy="236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6" name="Rectangle 15"/>
            <p:cNvSpPr/>
            <p:nvPr/>
          </p:nvSpPr>
          <p:spPr>
            <a:xfrm flipH="1">
              <a:off x="8910083" y="4908595"/>
              <a:ext cx="233917" cy="2363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grpSp>
      <p:sp>
        <p:nvSpPr>
          <p:cNvPr id="17" name="Freeform 167"/>
          <p:cNvSpPr>
            <a:spLocks noEditPoints="1"/>
          </p:cNvSpPr>
          <p:nvPr userDrawn="1"/>
        </p:nvSpPr>
        <p:spPr bwMode="auto">
          <a:xfrm>
            <a:off x="451627" y="6441540"/>
            <a:ext cx="194747" cy="194747"/>
          </a:xfrm>
          <a:custGeom>
            <a:avLst/>
            <a:gdLst>
              <a:gd name="T0" fmla="*/ 121 w 121"/>
              <a:gd name="T1" fmla="*/ 1 h 121"/>
              <a:gd name="T2" fmla="*/ 119 w 121"/>
              <a:gd name="T3" fmla="*/ 0 h 121"/>
              <a:gd name="T4" fmla="*/ 87 w 121"/>
              <a:gd name="T5" fmla="*/ 6 h 121"/>
              <a:gd name="T6" fmla="*/ 60 w 121"/>
              <a:gd name="T7" fmla="*/ 25 h 121"/>
              <a:gd name="T8" fmla="*/ 47 w 121"/>
              <a:gd name="T9" fmla="*/ 39 h 121"/>
              <a:gd name="T10" fmla="*/ 19 w 121"/>
              <a:gd name="T11" fmla="*/ 41 h 121"/>
              <a:gd name="T12" fmla="*/ 17 w 121"/>
              <a:gd name="T13" fmla="*/ 42 h 121"/>
              <a:gd name="T14" fmla="*/ 1 w 121"/>
              <a:gd name="T15" fmla="*/ 70 h 121"/>
              <a:gd name="T16" fmla="*/ 1 w 121"/>
              <a:gd name="T17" fmla="*/ 73 h 121"/>
              <a:gd name="T18" fmla="*/ 6 w 121"/>
              <a:gd name="T19" fmla="*/ 78 h 121"/>
              <a:gd name="T20" fmla="*/ 7 w 121"/>
              <a:gd name="T21" fmla="*/ 79 h 121"/>
              <a:gd name="T22" fmla="*/ 8 w 121"/>
              <a:gd name="T23" fmla="*/ 79 h 121"/>
              <a:gd name="T24" fmla="*/ 29 w 121"/>
              <a:gd name="T25" fmla="*/ 72 h 121"/>
              <a:gd name="T26" fmla="*/ 49 w 121"/>
              <a:gd name="T27" fmla="*/ 93 h 121"/>
              <a:gd name="T28" fmla="*/ 43 w 121"/>
              <a:gd name="T29" fmla="*/ 114 h 121"/>
              <a:gd name="T30" fmla="*/ 44 w 121"/>
              <a:gd name="T31" fmla="*/ 116 h 121"/>
              <a:gd name="T32" fmla="*/ 48 w 121"/>
              <a:gd name="T33" fmla="*/ 121 h 121"/>
              <a:gd name="T34" fmla="*/ 50 w 121"/>
              <a:gd name="T35" fmla="*/ 121 h 121"/>
              <a:gd name="T36" fmla="*/ 51 w 121"/>
              <a:gd name="T37" fmla="*/ 121 h 121"/>
              <a:gd name="T38" fmla="*/ 80 w 121"/>
              <a:gd name="T39" fmla="*/ 104 h 121"/>
              <a:gd name="T40" fmla="*/ 81 w 121"/>
              <a:gd name="T41" fmla="*/ 103 h 121"/>
              <a:gd name="T42" fmla="*/ 83 w 121"/>
              <a:gd name="T43" fmla="*/ 74 h 121"/>
              <a:gd name="T44" fmla="*/ 97 w 121"/>
              <a:gd name="T45" fmla="*/ 61 h 121"/>
              <a:gd name="T46" fmla="*/ 116 w 121"/>
              <a:gd name="T47" fmla="*/ 35 h 121"/>
              <a:gd name="T48" fmla="*/ 121 w 121"/>
              <a:gd name="T49" fmla="*/ 3 h 121"/>
              <a:gd name="T50" fmla="*/ 121 w 121"/>
              <a:gd name="T51" fmla="*/ 1 h 121"/>
              <a:gd name="T52" fmla="*/ 103 w 121"/>
              <a:gd name="T53" fmla="*/ 29 h 121"/>
              <a:gd name="T54" fmla="*/ 98 w 121"/>
              <a:gd name="T55" fmla="*/ 31 h 121"/>
              <a:gd name="T56" fmla="*/ 93 w 121"/>
              <a:gd name="T57" fmla="*/ 29 h 121"/>
              <a:gd name="T58" fmla="*/ 91 w 121"/>
              <a:gd name="T59" fmla="*/ 24 h 121"/>
              <a:gd name="T60" fmla="*/ 93 w 121"/>
              <a:gd name="T61" fmla="*/ 19 h 121"/>
              <a:gd name="T62" fmla="*/ 98 w 121"/>
              <a:gd name="T63" fmla="*/ 17 h 121"/>
              <a:gd name="T64" fmla="*/ 103 w 121"/>
              <a:gd name="T65" fmla="*/ 19 h 121"/>
              <a:gd name="T66" fmla="*/ 105 w 121"/>
              <a:gd name="T67" fmla="*/ 24 h 121"/>
              <a:gd name="T68" fmla="*/ 103 w 121"/>
              <a:gd name="T69" fmla="*/ 2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 h="121">
                <a:moveTo>
                  <a:pt x="121" y="1"/>
                </a:moveTo>
                <a:cubicBezTo>
                  <a:pt x="120" y="1"/>
                  <a:pt x="120" y="0"/>
                  <a:pt x="119" y="0"/>
                </a:cubicBezTo>
                <a:cubicBezTo>
                  <a:pt x="106" y="0"/>
                  <a:pt x="95" y="2"/>
                  <a:pt x="87" y="6"/>
                </a:cubicBezTo>
                <a:cubicBezTo>
                  <a:pt x="79" y="9"/>
                  <a:pt x="70" y="15"/>
                  <a:pt x="60" y="25"/>
                </a:cubicBezTo>
                <a:cubicBezTo>
                  <a:pt x="56" y="29"/>
                  <a:pt x="52" y="34"/>
                  <a:pt x="47" y="39"/>
                </a:cubicBezTo>
                <a:cubicBezTo>
                  <a:pt x="19" y="41"/>
                  <a:pt x="19" y="41"/>
                  <a:pt x="19" y="41"/>
                </a:cubicBezTo>
                <a:cubicBezTo>
                  <a:pt x="18" y="41"/>
                  <a:pt x="18" y="41"/>
                  <a:pt x="17" y="42"/>
                </a:cubicBezTo>
                <a:cubicBezTo>
                  <a:pt x="1" y="70"/>
                  <a:pt x="1" y="70"/>
                  <a:pt x="1" y="70"/>
                </a:cubicBezTo>
                <a:cubicBezTo>
                  <a:pt x="0" y="71"/>
                  <a:pt x="0" y="72"/>
                  <a:pt x="1" y="73"/>
                </a:cubicBezTo>
                <a:cubicBezTo>
                  <a:pt x="6" y="78"/>
                  <a:pt x="6" y="78"/>
                  <a:pt x="6" y="78"/>
                </a:cubicBezTo>
                <a:cubicBezTo>
                  <a:pt x="6" y="78"/>
                  <a:pt x="7" y="79"/>
                  <a:pt x="7" y="79"/>
                </a:cubicBezTo>
                <a:cubicBezTo>
                  <a:pt x="8" y="79"/>
                  <a:pt x="8" y="79"/>
                  <a:pt x="8" y="79"/>
                </a:cubicBezTo>
                <a:cubicBezTo>
                  <a:pt x="29" y="72"/>
                  <a:pt x="29" y="72"/>
                  <a:pt x="29" y="72"/>
                </a:cubicBezTo>
                <a:cubicBezTo>
                  <a:pt x="49" y="93"/>
                  <a:pt x="49" y="93"/>
                  <a:pt x="49" y="93"/>
                </a:cubicBezTo>
                <a:cubicBezTo>
                  <a:pt x="43" y="114"/>
                  <a:pt x="43" y="114"/>
                  <a:pt x="43" y="114"/>
                </a:cubicBezTo>
                <a:cubicBezTo>
                  <a:pt x="43" y="115"/>
                  <a:pt x="43" y="115"/>
                  <a:pt x="44" y="116"/>
                </a:cubicBezTo>
                <a:cubicBezTo>
                  <a:pt x="48" y="121"/>
                  <a:pt x="48" y="121"/>
                  <a:pt x="48" y="121"/>
                </a:cubicBezTo>
                <a:cubicBezTo>
                  <a:pt x="49" y="121"/>
                  <a:pt x="50" y="121"/>
                  <a:pt x="50" y="121"/>
                </a:cubicBezTo>
                <a:cubicBezTo>
                  <a:pt x="51" y="121"/>
                  <a:pt x="51" y="121"/>
                  <a:pt x="51" y="121"/>
                </a:cubicBezTo>
                <a:cubicBezTo>
                  <a:pt x="80" y="104"/>
                  <a:pt x="80" y="104"/>
                  <a:pt x="80" y="104"/>
                </a:cubicBezTo>
                <a:cubicBezTo>
                  <a:pt x="81" y="104"/>
                  <a:pt x="81" y="103"/>
                  <a:pt x="81" y="103"/>
                </a:cubicBezTo>
                <a:cubicBezTo>
                  <a:pt x="83" y="74"/>
                  <a:pt x="83" y="74"/>
                  <a:pt x="83" y="74"/>
                </a:cubicBezTo>
                <a:cubicBezTo>
                  <a:pt x="88" y="70"/>
                  <a:pt x="93" y="65"/>
                  <a:pt x="97" y="61"/>
                </a:cubicBezTo>
                <a:cubicBezTo>
                  <a:pt x="106" y="53"/>
                  <a:pt x="112" y="44"/>
                  <a:pt x="116" y="35"/>
                </a:cubicBezTo>
                <a:cubicBezTo>
                  <a:pt x="120" y="26"/>
                  <a:pt x="121" y="15"/>
                  <a:pt x="121" y="3"/>
                </a:cubicBezTo>
                <a:cubicBezTo>
                  <a:pt x="121" y="2"/>
                  <a:pt x="121" y="2"/>
                  <a:pt x="121" y="1"/>
                </a:cubicBezTo>
                <a:close/>
                <a:moveTo>
                  <a:pt x="103" y="29"/>
                </a:moveTo>
                <a:cubicBezTo>
                  <a:pt x="101" y="31"/>
                  <a:pt x="100" y="31"/>
                  <a:pt x="98" y="31"/>
                </a:cubicBezTo>
                <a:cubicBezTo>
                  <a:pt x="96" y="31"/>
                  <a:pt x="94" y="31"/>
                  <a:pt x="93" y="29"/>
                </a:cubicBezTo>
                <a:cubicBezTo>
                  <a:pt x="91" y="28"/>
                  <a:pt x="91" y="26"/>
                  <a:pt x="91" y="24"/>
                </a:cubicBezTo>
                <a:cubicBezTo>
                  <a:pt x="91" y="22"/>
                  <a:pt x="91" y="20"/>
                  <a:pt x="93" y="19"/>
                </a:cubicBezTo>
                <a:cubicBezTo>
                  <a:pt x="94" y="18"/>
                  <a:pt x="96" y="17"/>
                  <a:pt x="98" y="17"/>
                </a:cubicBezTo>
                <a:cubicBezTo>
                  <a:pt x="100" y="17"/>
                  <a:pt x="101" y="18"/>
                  <a:pt x="103" y="19"/>
                </a:cubicBezTo>
                <a:cubicBezTo>
                  <a:pt x="104" y="20"/>
                  <a:pt x="105" y="22"/>
                  <a:pt x="105" y="24"/>
                </a:cubicBezTo>
                <a:cubicBezTo>
                  <a:pt x="105" y="26"/>
                  <a:pt x="104" y="28"/>
                  <a:pt x="103" y="29"/>
                </a:cubicBezTo>
                <a:close/>
              </a:path>
            </a:pathLst>
          </a:custGeom>
          <a:solidFill>
            <a:schemeClr val="accent1"/>
          </a:solidFill>
          <a:ln>
            <a:noFill/>
          </a:ln>
          <a:extLst/>
        </p:spPr>
        <p:txBody>
          <a:bodyPr vert="horz" wrap="square" lIns="121920" tIns="60960" rIns="121920" bIns="60960" numCol="1" anchor="t" anchorCtr="0" compatLnSpc="1">
            <a:prstTxWarp prst="textNoShape">
              <a:avLst/>
            </a:prstTxWarp>
          </a:bodyPr>
          <a:lstStyle/>
          <a:p>
            <a:pPr defTabSz="914377"/>
            <a:endParaRPr lang="uk-UA" sz="1800">
              <a:solidFill>
                <a:prstClr val="white"/>
              </a:solidFill>
            </a:endParaRPr>
          </a:p>
        </p:txBody>
      </p:sp>
    </p:spTree>
    <p:extLst>
      <p:ext uri="{BB962C8B-B14F-4D97-AF65-F5344CB8AC3E}">
        <p14:creationId xmlns:p14="http://schemas.microsoft.com/office/powerpoint/2010/main" val="123044784"/>
      </p:ext>
    </p:extLst>
  </p:cSld>
  <p:clrMap bg1="dk1" tx1="lt1" bg2="dk2" tx2="lt2" accent1="accent1" accent2="accent2" accent3="accent3" accent4="accent4" accent5="accent5" accent6="accent6" hlink="hlink" folHlink="folHlink"/>
  <p:sldLayoutIdLst>
    <p:sldLayoutId id="2147483719" r:id="rId1"/>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92551466"/>
      </p:ext>
    </p:extLst>
  </p:cSld>
  <p:clrMap bg1="dk1" tx1="lt1" bg2="dk2" tx2="lt2" accent1="accent1" accent2="accent2" accent3="accent3" accent4="accent4" accent5="accent5" accent6="accent6" hlink="hlink" folHlink="folHlink"/>
  <p:sldLayoutIdLst>
    <p:sldLayoutId id="214748368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24934"/>
            <a:ext cx="10515600" cy="75962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r>
              <a:rPr lang="en-US" smtClean="0">
                <a:solidFill>
                  <a:prstClr val="white">
                    <a:tint val="75000"/>
                  </a:prstClr>
                </a:solidFill>
              </a:rPr>
              <a:t>CompanyName</a:t>
            </a:r>
            <a:endParaRPr lang="uk-UA" dirty="0">
              <a:solidFill>
                <a:prstClr val="white">
                  <a:tint val="75000"/>
                </a:prstClr>
              </a:solidFill>
            </a:endParaRPr>
          </a:p>
        </p:txBody>
      </p:sp>
      <p:sp>
        <p:nvSpPr>
          <p:cNvPr id="5" name="Footer Placeholder 4"/>
          <p:cNvSpPr>
            <a:spLocks noGrp="1"/>
          </p:cNvSpPr>
          <p:nvPr>
            <p:ph type="ftr" sz="quarter" idx="3"/>
          </p:nvPr>
        </p:nvSpPr>
        <p:spPr>
          <a:xfrm>
            <a:off x="7342957" y="6356351"/>
            <a:ext cx="41148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pPr defTabSz="914377"/>
            <a:r>
              <a:rPr lang="en-US" smtClean="0">
                <a:solidFill>
                  <a:prstClr val="white">
                    <a:tint val="75000"/>
                  </a:prstClr>
                </a:solidFill>
              </a:rPr>
              <a:t>www.company.com</a:t>
            </a:r>
            <a:endParaRPr lang="uk-UA" dirty="0">
              <a:solidFill>
                <a:prstClr val="white">
                  <a:tint val="75000"/>
                </a:prstClr>
              </a:solidFill>
            </a:endParaRPr>
          </a:p>
        </p:txBody>
      </p:sp>
      <p:sp>
        <p:nvSpPr>
          <p:cNvPr id="10" name="Oval 9"/>
          <p:cNvSpPr/>
          <p:nvPr userDrawn="1"/>
        </p:nvSpPr>
        <p:spPr>
          <a:xfrm rot="5400000">
            <a:off x="11479389" y="6442913"/>
            <a:ext cx="192000" cy="19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sz="1800">
              <a:solidFill>
                <a:prstClr val="white"/>
              </a:solidFill>
            </a:endParaRPr>
          </a:p>
        </p:txBody>
      </p:sp>
      <p:sp>
        <p:nvSpPr>
          <p:cNvPr id="6" name="Slide Number Placeholder 5"/>
          <p:cNvSpPr>
            <a:spLocks noGrp="1"/>
          </p:cNvSpPr>
          <p:nvPr>
            <p:ph type="sldNum" sz="quarter" idx="4"/>
          </p:nvPr>
        </p:nvSpPr>
        <p:spPr>
          <a:xfrm>
            <a:off x="11353800" y="6356352"/>
            <a:ext cx="443179" cy="365125"/>
          </a:xfrm>
          <a:prstGeom prst="rect">
            <a:avLst/>
          </a:prstGeom>
        </p:spPr>
        <p:txBody>
          <a:bodyPr vert="horz" lIns="91440" tIns="45720" rIns="91440" bIns="45720" rtlCol="0" anchor="ctr"/>
          <a:lstStyle>
            <a:lvl1pPr algn="ctr">
              <a:defRPr sz="933">
                <a:solidFill>
                  <a:schemeClr val="tx1"/>
                </a:solidFill>
              </a:defRPr>
            </a:lvl1pPr>
          </a:lstStyle>
          <a:p>
            <a:pPr defTabSz="914377"/>
            <a:fld id="{B3BC7BAA-C9E3-4791-8D5F-62FE56C1B94A}" type="slidenum">
              <a:rPr lang="uk-UA" smtClean="0">
                <a:solidFill>
                  <a:prstClr val="white"/>
                </a:solidFill>
              </a:rPr>
              <a:pPr defTabSz="914377"/>
              <a:t>‹#›</a:t>
            </a:fld>
            <a:endParaRPr lang="uk-UA">
              <a:solidFill>
                <a:prstClr val="white"/>
              </a:solidFill>
            </a:endParaRPr>
          </a:p>
        </p:txBody>
      </p:sp>
      <p:sp>
        <p:nvSpPr>
          <p:cNvPr id="11" name="Oval 10"/>
          <p:cNvSpPr/>
          <p:nvPr userDrawn="1"/>
        </p:nvSpPr>
        <p:spPr>
          <a:xfrm rot="16200000" flipH="1">
            <a:off x="381000" y="6370913"/>
            <a:ext cx="336000" cy="33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endParaRPr lang="uk-UA" sz="1600" dirty="0">
              <a:solidFill>
                <a:srgbClr val="1296D6"/>
              </a:solidFill>
            </a:endParaRPr>
          </a:p>
        </p:txBody>
      </p:sp>
      <p:grpSp>
        <p:nvGrpSpPr>
          <p:cNvPr id="9" name="Group 8"/>
          <p:cNvGrpSpPr/>
          <p:nvPr userDrawn="1"/>
        </p:nvGrpSpPr>
        <p:grpSpPr>
          <a:xfrm>
            <a:off x="0" y="6827735"/>
            <a:ext cx="12192000" cy="48000"/>
            <a:chOff x="0" y="4908595"/>
            <a:chExt cx="9144000" cy="236390"/>
          </a:xfrm>
        </p:grpSpPr>
        <p:sp>
          <p:nvSpPr>
            <p:cNvPr id="12" name="Rectangle 11"/>
            <p:cNvSpPr/>
            <p:nvPr/>
          </p:nvSpPr>
          <p:spPr>
            <a:xfrm flipH="1">
              <a:off x="0" y="4908595"/>
              <a:ext cx="6634716" cy="236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3" name="Rectangle 12"/>
            <p:cNvSpPr/>
            <p:nvPr/>
          </p:nvSpPr>
          <p:spPr>
            <a:xfrm flipH="1">
              <a:off x="6634713" y="4908595"/>
              <a:ext cx="1339705" cy="2363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4" name="Rectangle 13"/>
            <p:cNvSpPr/>
            <p:nvPr/>
          </p:nvSpPr>
          <p:spPr>
            <a:xfrm flipH="1">
              <a:off x="7974415" y="4908595"/>
              <a:ext cx="604682" cy="2363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5" name="Rectangle 14"/>
            <p:cNvSpPr/>
            <p:nvPr/>
          </p:nvSpPr>
          <p:spPr>
            <a:xfrm flipH="1">
              <a:off x="8579097" y="4908595"/>
              <a:ext cx="330986" cy="236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6" name="Rectangle 15"/>
            <p:cNvSpPr/>
            <p:nvPr/>
          </p:nvSpPr>
          <p:spPr>
            <a:xfrm flipH="1">
              <a:off x="8910083" y="4908595"/>
              <a:ext cx="233917" cy="2363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grpSp>
      <p:sp>
        <p:nvSpPr>
          <p:cNvPr id="17" name="Freeform 167"/>
          <p:cNvSpPr>
            <a:spLocks noEditPoints="1"/>
          </p:cNvSpPr>
          <p:nvPr userDrawn="1"/>
        </p:nvSpPr>
        <p:spPr bwMode="auto">
          <a:xfrm>
            <a:off x="451627" y="6441540"/>
            <a:ext cx="194747" cy="194747"/>
          </a:xfrm>
          <a:custGeom>
            <a:avLst/>
            <a:gdLst>
              <a:gd name="T0" fmla="*/ 121 w 121"/>
              <a:gd name="T1" fmla="*/ 1 h 121"/>
              <a:gd name="T2" fmla="*/ 119 w 121"/>
              <a:gd name="T3" fmla="*/ 0 h 121"/>
              <a:gd name="T4" fmla="*/ 87 w 121"/>
              <a:gd name="T5" fmla="*/ 6 h 121"/>
              <a:gd name="T6" fmla="*/ 60 w 121"/>
              <a:gd name="T7" fmla="*/ 25 h 121"/>
              <a:gd name="T8" fmla="*/ 47 w 121"/>
              <a:gd name="T9" fmla="*/ 39 h 121"/>
              <a:gd name="T10" fmla="*/ 19 w 121"/>
              <a:gd name="T11" fmla="*/ 41 h 121"/>
              <a:gd name="T12" fmla="*/ 17 w 121"/>
              <a:gd name="T13" fmla="*/ 42 h 121"/>
              <a:gd name="T14" fmla="*/ 1 w 121"/>
              <a:gd name="T15" fmla="*/ 70 h 121"/>
              <a:gd name="T16" fmla="*/ 1 w 121"/>
              <a:gd name="T17" fmla="*/ 73 h 121"/>
              <a:gd name="T18" fmla="*/ 6 w 121"/>
              <a:gd name="T19" fmla="*/ 78 h 121"/>
              <a:gd name="T20" fmla="*/ 7 w 121"/>
              <a:gd name="T21" fmla="*/ 79 h 121"/>
              <a:gd name="T22" fmla="*/ 8 w 121"/>
              <a:gd name="T23" fmla="*/ 79 h 121"/>
              <a:gd name="T24" fmla="*/ 29 w 121"/>
              <a:gd name="T25" fmla="*/ 72 h 121"/>
              <a:gd name="T26" fmla="*/ 49 w 121"/>
              <a:gd name="T27" fmla="*/ 93 h 121"/>
              <a:gd name="T28" fmla="*/ 43 w 121"/>
              <a:gd name="T29" fmla="*/ 114 h 121"/>
              <a:gd name="T30" fmla="*/ 44 w 121"/>
              <a:gd name="T31" fmla="*/ 116 h 121"/>
              <a:gd name="T32" fmla="*/ 48 w 121"/>
              <a:gd name="T33" fmla="*/ 121 h 121"/>
              <a:gd name="T34" fmla="*/ 50 w 121"/>
              <a:gd name="T35" fmla="*/ 121 h 121"/>
              <a:gd name="T36" fmla="*/ 51 w 121"/>
              <a:gd name="T37" fmla="*/ 121 h 121"/>
              <a:gd name="T38" fmla="*/ 80 w 121"/>
              <a:gd name="T39" fmla="*/ 104 h 121"/>
              <a:gd name="T40" fmla="*/ 81 w 121"/>
              <a:gd name="T41" fmla="*/ 103 h 121"/>
              <a:gd name="T42" fmla="*/ 83 w 121"/>
              <a:gd name="T43" fmla="*/ 74 h 121"/>
              <a:gd name="T44" fmla="*/ 97 w 121"/>
              <a:gd name="T45" fmla="*/ 61 h 121"/>
              <a:gd name="T46" fmla="*/ 116 w 121"/>
              <a:gd name="T47" fmla="*/ 35 h 121"/>
              <a:gd name="T48" fmla="*/ 121 w 121"/>
              <a:gd name="T49" fmla="*/ 3 h 121"/>
              <a:gd name="T50" fmla="*/ 121 w 121"/>
              <a:gd name="T51" fmla="*/ 1 h 121"/>
              <a:gd name="T52" fmla="*/ 103 w 121"/>
              <a:gd name="T53" fmla="*/ 29 h 121"/>
              <a:gd name="T54" fmla="*/ 98 w 121"/>
              <a:gd name="T55" fmla="*/ 31 h 121"/>
              <a:gd name="T56" fmla="*/ 93 w 121"/>
              <a:gd name="T57" fmla="*/ 29 h 121"/>
              <a:gd name="T58" fmla="*/ 91 w 121"/>
              <a:gd name="T59" fmla="*/ 24 h 121"/>
              <a:gd name="T60" fmla="*/ 93 w 121"/>
              <a:gd name="T61" fmla="*/ 19 h 121"/>
              <a:gd name="T62" fmla="*/ 98 w 121"/>
              <a:gd name="T63" fmla="*/ 17 h 121"/>
              <a:gd name="T64" fmla="*/ 103 w 121"/>
              <a:gd name="T65" fmla="*/ 19 h 121"/>
              <a:gd name="T66" fmla="*/ 105 w 121"/>
              <a:gd name="T67" fmla="*/ 24 h 121"/>
              <a:gd name="T68" fmla="*/ 103 w 121"/>
              <a:gd name="T69" fmla="*/ 2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 h="121">
                <a:moveTo>
                  <a:pt x="121" y="1"/>
                </a:moveTo>
                <a:cubicBezTo>
                  <a:pt x="120" y="1"/>
                  <a:pt x="120" y="0"/>
                  <a:pt x="119" y="0"/>
                </a:cubicBezTo>
                <a:cubicBezTo>
                  <a:pt x="106" y="0"/>
                  <a:pt x="95" y="2"/>
                  <a:pt x="87" y="6"/>
                </a:cubicBezTo>
                <a:cubicBezTo>
                  <a:pt x="79" y="9"/>
                  <a:pt x="70" y="15"/>
                  <a:pt x="60" y="25"/>
                </a:cubicBezTo>
                <a:cubicBezTo>
                  <a:pt x="56" y="29"/>
                  <a:pt x="52" y="34"/>
                  <a:pt x="47" y="39"/>
                </a:cubicBezTo>
                <a:cubicBezTo>
                  <a:pt x="19" y="41"/>
                  <a:pt x="19" y="41"/>
                  <a:pt x="19" y="41"/>
                </a:cubicBezTo>
                <a:cubicBezTo>
                  <a:pt x="18" y="41"/>
                  <a:pt x="18" y="41"/>
                  <a:pt x="17" y="42"/>
                </a:cubicBezTo>
                <a:cubicBezTo>
                  <a:pt x="1" y="70"/>
                  <a:pt x="1" y="70"/>
                  <a:pt x="1" y="70"/>
                </a:cubicBezTo>
                <a:cubicBezTo>
                  <a:pt x="0" y="71"/>
                  <a:pt x="0" y="72"/>
                  <a:pt x="1" y="73"/>
                </a:cubicBezTo>
                <a:cubicBezTo>
                  <a:pt x="6" y="78"/>
                  <a:pt x="6" y="78"/>
                  <a:pt x="6" y="78"/>
                </a:cubicBezTo>
                <a:cubicBezTo>
                  <a:pt x="6" y="78"/>
                  <a:pt x="7" y="79"/>
                  <a:pt x="7" y="79"/>
                </a:cubicBezTo>
                <a:cubicBezTo>
                  <a:pt x="8" y="79"/>
                  <a:pt x="8" y="79"/>
                  <a:pt x="8" y="79"/>
                </a:cubicBezTo>
                <a:cubicBezTo>
                  <a:pt x="29" y="72"/>
                  <a:pt x="29" y="72"/>
                  <a:pt x="29" y="72"/>
                </a:cubicBezTo>
                <a:cubicBezTo>
                  <a:pt x="49" y="93"/>
                  <a:pt x="49" y="93"/>
                  <a:pt x="49" y="93"/>
                </a:cubicBezTo>
                <a:cubicBezTo>
                  <a:pt x="43" y="114"/>
                  <a:pt x="43" y="114"/>
                  <a:pt x="43" y="114"/>
                </a:cubicBezTo>
                <a:cubicBezTo>
                  <a:pt x="43" y="115"/>
                  <a:pt x="43" y="115"/>
                  <a:pt x="44" y="116"/>
                </a:cubicBezTo>
                <a:cubicBezTo>
                  <a:pt x="48" y="121"/>
                  <a:pt x="48" y="121"/>
                  <a:pt x="48" y="121"/>
                </a:cubicBezTo>
                <a:cubicBezTo>
                  <a:pt x="49" y="121"/>
                  <a:pt x="50" y="121"/>
                  <a:pt x="50" y="121"/>
                </a:cubicBezTo>
                <a:cubicBezTo>
                  <a:pt x="51" y="121"/>
                  <a:pt x="51" y="121"/>
                  <a:pt x="51" y="121"/>
                </a:cubicBezTo>
                <a:cubicBezTo>
                  <a:pt x="80" y="104"/>
                  <a:pt x="80" y="104"/>
                  <a:pt x="80" y="104"/>
                </a:cubicBezTo>
                <a:cubicBezTo>
                  <a:pt x="81" y="104"/>
                  <a:pt x="81" y="103"/>
                  <a:pt x="81" y="103"/>
                </a:cubicBezTo>
                <a:cubicBezTo>
                  <a:pt x="83" y="74"/>
                  <a:pt x="83" y="74"/>
                  <a:pt x="83" y="74"/>
                </a:cubicBezTo>
                <a:cubicBezTo>
                  <a:pt x="88" y="70"/>
                  <a:pt x="93" y="65"/>
                  <a:pt x="97" y="61"/>
                </a:cubicBezTo>
                <a:cubicBezTo>
                  <a:pt x="106" y="53"/>
                  <a:pt x="112" y="44"/>
                  <a:pt x="116" y="35"/>
                </a:cubicBezTo>
                <a:cubicBezTo>
                  <a:pt x="120" y="26"/>
                  <a:pt x="121" y="15"/>
                  <a:pt x="121" y="3"/>
                </a:cubicBezTo>
                <a:cubicBezTo>
                  <a:pt x="121" y="2"/>
                  <a:pt x="121" y="2"/>
                  <a:pt x="121" y="1"/>
                </a:cubicBezTo>
                <a:close/>
                <a:moveTo>
                  <a:pt x="103" y="29"/>
                </a:moveTo>
                <a:cubicBezTo>
                  <a:pt x="101" y="31"/>
                  <a:pt x="100" y="31"/>
                  <a:pt x="98" y="31"/>
                </a:cubicBezTo>
                <a:cubicBezTo>
                  <a:pt x="96" y="31"/>
                  <a:pt x="94" y="31"/>
                  <a:pt x="93" y="29"/>
                </a:cubicBezTo>
                <a:cubicBezTo>
                  <a:pt x="91" y="28"/>
                  <a:pt x="91" y="26"/>
                  <a:pt x="91" y="24"/>
                </a:cubicBezTo>
                <a:cubicBezTo>
                  <a:pt x="91" y="22"/>
                  <a:pt x="91" y="20"/>
                  <a:pt x="93" y="19"/>
                </a:cubicBezTo>
                <a:cubicBezTo>
                  <a:pt x="94" y="18"/>
                  <a:pt x="96" y="17"/>
                  <a:pt x="98" y="17"/>
                </a:cubicBezTo>
                <a:cubicBezTo>
                  <a:pt x="100" y="17"/>
                  <a:pt x="101" y="18"/>
                  <a:pt x="103" y="19"/>
                </a:cubicBezTo>
                <a:cubicBezTo>
                  <a:pt x="104" y="20"/>
                  <a:pt x="105" y="22"/>
                  <a:pt x="105" y="24"/>
                </a:cubicBezTo>
                <a:cubicBezTo>
                  <a:pt x="105" y="26"/>
                  <a:pt x="104" y="28"/>
                  <a:pt x="103" y="29"/>
                </a:cubicBezTo>
                <a:close/>
              </a:path>
            </a:pathLst>
          </a:custGeom>
          <a:solidFill>
            <a:schemeClr val="accent1"/>
          </a:solidFill>
          <a:ln>
            <a:noFill/>
          </a:ln>
          <a:extLst/>
        </p:spPr>
        <p:txBody>
          <a:bodyPr vert="horz" wrap="square" lIns="121920" tIns="60960" rIns="121920" bIns="60960" numCol="1" anchor="t" anchorCtr="0" compatLnSpc="1">
            <a:prstTxWarp prst="textNoShape">
              <a:avLst/>
            </a:prstTxWarp>
          </a:bodyPr>
          <a:lstStyle/>
          <a:p>
            <a:pPr defTabSz="914377"/>
            <a:endParaRPr lang="uk-UA" sz="1800">
              <a:solidFill>
                <a:prstClr val="white"/>
              </a:solidFill>
            </a:endParaRPr>
          </a:p>
        </p:txBody>
      </p:sp>
    </p:spTree>
    <p:extLst>
      <p:ext uri="{BB962C8B-B14F-4D97-AF65-F5344CB8AC3E}">
        <p14:creationId xmlns:p14="http://schemas.microsoft.com/office/powerpoint/2010/main" val="3895491868"/>
      </p:ext>
    </p:extLst>
  </p:cSld>
  <p:clrMap bg1="dk1" tx1="lt1" bg2="dk2" tx2="lt2" accent1="accent1" accent2="accent2" accent3="accent3" accent4="accent4" accent5="accent5" accent6="accent6" hlink="hlink" folHlink="folHlink"/>
  <p:sldLayoutIdLst>
    <p:sldLayoutId id="2147483721" r:id="rId1"/>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24934"/>
            <a:ext cx="10515600" cy="75962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r>
              <a:rPr lang="en-US" smtClean="0">
                <a:solidFill>
                  <a:prstClr val="white">
                    <a:tint val="75000"/>
                  </a:prstClr>
                </a:solidFill>
              </a:rPr>
              <a:t>CompanyName</a:t>
            </a:r>
            <a:endParaRPr lang="uk-UA" dirty="0">
              <a:solidFill>
                <a:prstClr val="white">
                  <a:tint val="75000"/>
                </a:prstClr>
              </a:solidFill>
            </a:endParaRPr>
          </a:p>
        </p:txBody>
      </p:sp>
      <p:sp>
        <p:nvSpPr>
          <p:cNvPr id="5" name="Footer Placeholder 4"/>
          <p:cNvSpPr>
            <a:spLocks noGrp="1"/>
          </p:cNvSpPr>
          <p:nvPr>
            <p:ph type="ftr" sz="quarter" idx="3"/>
          </p:nvPr>
        </p:nvSpPr>
        <p:spPr>
          <a:xfrm>
            <a:off x="7342957" y="6356351"/>
            <a:ext cx="41148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pPr defTabSz="914377"/>
            <a:r>
              <a:rPr lang="en-US" smtClean="0">
                <a:solidFill>
                  <a:prstClr val="white">
                    <a:tint val="75000"/>
                  </a:prstClr>
                </a:solidFill>
              </a:rPr>
              <a:t>www.company.com</a:t>
            </a:r>
            <a:endParaRPr lang="uk-UA" dirty="0">
              <a:solidFill>
                <a:prstClr val="white">
                  <a:tint val="75000"/>
                </a:prstClr>
              </a:solidFill>
            </a:endParaRPr>
          </a:p>
        </p:txBody>
      </p:sp>
      <p:sp>
        <p:nvSpPr>
          <p:cNvPr id="10" name="Oval 9"/>
          <p:cNvSpPr/>
          <p:nvPr userDrawn="1"/>
        </p:nvSpPr>
        <p:spPr>
          <a:xfrm rot="5400000">
            <a:off x="11479389" y="6442913"/>
            <a:ext cx="192000" cy="19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sz="1800">
              <a:solidFill>
                <a:prstClr val="white"/>
              </a:solidFill>
            </a:endParaRPr>
          </a:p>
        </p:txBody>
      </p:sp>
      <p:sp>
        <p:nvSpPr>
          <p:cNvPr id="6" name="Slide Number Placeholder 5"/>
          <p:cNvSpPr>
            <a:spLocks noGrp="1"/>
          </p:cNvSpPr>
          <p:nvPr>
            <p:ph type="sldNum" sz="quarter" idx="4"/>
          </p:nvPr>
        </p:nvSpPr>
        <p:spPr>
          <a:xfrm>
            <a:off x="11353800" y="6356352"/>
            <a:ext cx="443179" cy="365125"/>
          </a:xfrm>
          <a:prstGeom prst="rect">
            <a:avLst/>
          </a:prstGeom>
        </p:spPr>
        <p:txBody>
          <a:bodyPr vert="horz" lIns="91440" tIns="45720" rIns="91440" bIns="45720" rtlCol="0" anchor="ctr"/>
          <a:lstStyle>
            <a:lvl1pPr algn="ctr">
              <a:defRPr sz="933">
                <a:solidFill>
                  <a:schemeClr val="tx1"/>
                </a:solidFill>
              </a:defRPr>
            </a:lvl1pPr>
          </a:lstStyle>
          <a:p>
            <a:pPr defTabSz="914377"/>
            <a:fld id="{B3BC7BAA-C9E3-4791-8D5F-62FE56C1B94A}" type="slidenum">
              <a:rPr lang="uk-UA" smtClean="0">
                <a:solidFill>
                  <a:prstClr val="white"/>
                </a:solidFill>
              </a:rPr>
              <a:pPr defTabSz="914377"/>
              <a:t>‹#›</a:t>
            </a:fld>
            <a:endParaRPr lang="uk-UA">
              <a:solidFill>
                <a:prstClr val="white"/>
              </a:solidFill>
            </a:endParaRPr>
          </a:p>
        </p:txBody>
      </p:sp>
      <p:sp>
        <p:nvSpPr>
          <p:cNvPr id="11" name="Oval 10"/>
          <p:cNvSpPr/>
          <p:nvPr userDrawn="1"/>
        </p:nvSpPr>
        <p:spPr>
          <a:xfrm rot="16200000" flipH="1">
            <a:off x="381000" y="6370913"/>
            <a:ext cx="336000" cy="33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endParaRPr lang="uk-UA" sz="1600" dirty="0">
              <a:solidFill>
                <a:srgbClr val="1296D6"/>
              </a:solidFill>
            </a:endParaRPr>
          </a:p>
        </p:txBody>
      </p:sp>
      <p:grpSp>
        <p:nvGrpSpPr>
          <p:cNvPr id="9" name="Group 8"/>
          <p:cNvGrpSpPr/>
          <p:nvPr userDrawn="1"/>
        </p:nvGrpSpPr>
        <p:grpSpPr>
          <a:xfrm>
            <a:off x="0" y="6827735"/>
            <a:ext cx="12192000" cy="48000"/>
            <a:chOff x="0" y="4908595"/>
            <a:chExt cx="9144000" cy="236390"/>
          </a:xfrm>
        </p:grpSpPr>
        <p:sp>
          <p:nvSpPr>
            <p:cNvPr id="12" name="Rectangle 11"/>
            <p:cNvSpPr/>
            <p:nvPr/>
          </p:nvSpPr>
          <p:spPr>
            <a:xfrm flipH="1">
              <a:off x="0" y="4908595"/>
              <a:ext cx="6634716" cy="236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3" name="Rectangle 12"/>
            <p:cNvSpPr/>
            <p:nvPr/>
          </p:nvSpPr>
          <p:spPr>
            <a:xfrm flipH="1">
              <a:off x="6634713" y="4908595"/>
              <a:ext cx="1339705" cy="2363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4" name="Rectangle 13"/>
            <p:cNvSpPr/>
            <p:nvPr/>
          </p:nvSpPr>
          <p:spPr>
            <a:xfrm flipH="1">
              <a:off x="7974415" y="4908595"/>
              <a:ext cx="604682" cy="2363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5" name="Rectangle 14"/>
            <p:cNvSpPr/>
            <p:nvPr/>
          </p:nvSpPr>
          <p:spPr>
            <a:xfrm flipH="1">
              <a:off x="8579097" y="4908595"/>
              <a:ext cx="330986" cy="236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6" name="Rectangle 15"/>
            <p:cNvSpPr/>
            <p:nvPr/>
          </p:nvSpPr>
          <p:spPr>
            <a:xfrm flipH="1">
              <a:off x="8910083" y="4908595"/>
              <a:ext cx="233917" cy="2363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grpSp>
      <p:sp>
        <p:nvSpPr>
          <p:cNvPr id="17" name="Freeform 167"/>
          <p:cNvSpPr>
            <a:spLocks noEditPoints="1"/>
          </p:cNvSpPr>
          <p:nvPr userDrawn="1"/>
        </p:nvSpPr>
        <p:spPr bwMode="auto">
          <a:xfrm>
            <a:off x="451627" y="6441540"/>
            <a:ext cx="194747" cy="194747"/>
          </a:xfrm>
          <a:custGeom>
            <a:avLst/>
            <a:gdLst>
              <a:gd name="T0" fmla="*/ 121 w 121"/>
              <a:gd name="T1" fmla="*/ 1 h 121"/>
              <a:gd name="T2" fmla="*/ 119 w 121"/>
              <a:gd name="T3" fmla="*/ 0 h 121"/>
              <a:gd name="T4" fmla="*/ 87 w 121"/>
              <a:gd name="T5" fmla="*/ 6 h 121"/>
              <a:gd name="T6" fmla="*/ 60 w 121"/>
              <a:gd name="T7" fmla="*/ 25 h 121"/>
              <a:gd name="T8" fmla="*/ 47 w 121"/>
              <a:gd name="T9" fmla="*/ 39 h 121"/>
              <a:gd name="T10" fmla="*/ 19 w 121"/>
              <a:gd name="T11" fmla="*/ 41 h 121"/>
              <a:gd name="T12" fmla="*/ 17 w 121"/>
              <a:gd name="T13" fmla="*/ 42 h 121"/>
              <a:gd name="T14" fmla="*/ 1 w 121"/>
              <a:gd name="T15" fmla="*/ 70 h 121"/>
              <a:gd name="T16" fmla="*/ 1 w 121"/>
              <a:gd name="T17" fmla="*/ 73 h 121"/>
              <a:gd name="T18" fmla="*/ 6 w 121"/>
              <a:gd name="T19" fmla="*/ 78 h 121"/>
              <a:gd name="T20" fmla="*/ 7 w 121"/>
              <a:gd name="T21" fmla="*/ 79 h 121"/>
              <a:gd name="T22" fmla="*/ 8 w 121"/>
              <a:gd name="T23" fmla="*/ 79 h 121"/>
              <a:gd name="T24" fmla="*/ 29 w 121"/>
              <a:gd name="T25" fmla="*/ 72 h 121"/>
              <a:gd name="T26" fmla="*/ 49 w 121"/>
              <a:gd name="T27" fmla="*/ 93 h 121"/>
              <a:gd name="T28" fmla="*/ 43 w 121"/>
              <a:gd name="T29" fmla="*/ 114 h 121"/>
              <a:gd name="T30" fmla="*/ 44 w 121"/>
              <a:gd name="T31" fmla="*/ 116 h 121"/>
              <a:gd name="T32" fmla="*/ 48 w 121"/>
              <a:gd name="T33" fmla="*/ 121 h 121"/>
              <a:gd name="T34" fmla="*/ 50 w 121"/>
              <a:gd name="T35" fmla="*/ 121 h 121"/>
              <a:gd name="T36" fmla="*/ 51 w 121"/>
              <a:gd name="T37" fmla="*/ 121 h 121"/>
              <a:gd name="T38" fmla="*/ 80 w 121"/>
              <a:gd name="T39" fmla="*/ 104 h 121"/>
              <a:gd name="T40" fmla="*/ 81 w 121"/>
              <a:gd name="T41" fmla="*/ 103 h 121"/>
              <a:gd name="T42" fmla="*/ 83 w 121"/>
              <a:gd name="T43" fmla="*/ 74 h 121"/>
              <a:gd name="T44" fmla="*/ 97 w 121"/>
              <a:gd name="T45" fmla="*/ 61 h 121"/>
              <a:gd name="T46" fmla="*/ 116 w 121"/>
              <a:gd name="T47" fmla="*/ 35 h 121"/>
              <a:gd name="T48" fmla="*/ 121 w 121"/>
              <a:gd name="T49" fmla="*/ 3 h 121"/>
              <a:gd name="T50" fmla="*/ 121 w 121"/>
              <a:gd name="T51" fmla="*/ 1 h 121"/>
              <a:gd name="T52" fmla="*/ 103 w 121"/>
              <a:gd name="T53" fmla="*/ 29 h 121"/>
              <a:gd name="T54" fmla="*/ 98 w 121"/>
              <a:gd name="T55" fmla="*/ 31 h 121"/>
              <a:gd name="T56" fmla="*/ 93 w 121"/>
              <a:gd name="T57" fmla="*/ 29 h 121"/>
              <a:gd name="T58" fmla="*/ 91 w 121"/>
              <a:gd name="T59" fmla="*/ 24 h 121"/>
              <a:gd name="T60" fmla="*/ 93 w 121"/>
              <a:gd name="T61" fmla="*/ 19 h 121"/>
              <a:gd name="T62" fmla="*/ 98 w 121"/>
              <a:gd name="T63" fmla="*/ 17 h 121"/>
              <a:gd name="T64" fmla="*/ 103 w 121"/>
              <a:gd name="T65" fmla="*/ 19 h 121"/>
              <a:gd name="T66" fmla="*/ 105 w 121"/>
              <a:gd name="T67" fmla="*/ 24 h 121"/>
              <a:gd name="T68" fmla="*/ 103 w 121"/>
              <a:gd name="T69" fmla="*/ 2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 h="121">
                <a:moveTo>
                  <a:pt x="121" y="1"/>
                </a:moveTo>
                <a:cubicBezTo>
                  <a:pt x="120" y="1"/>
                  <a:pt x="120" y="0"/>
                  <a:pt x="119" y="0"/>
                </a:cubicBezTo>
                <a:cubicBezTo>
                  <a:pt x="106" y="0"/>
                  <a:pt x="95" y="2"/>
                  <a:pt x="87" y="6"/>
                </a:cubicBezTo>
                <a:cubicBezTo>
                  <a:pt x="79" y="9"/>
                  <a:pt x="70" y="15"/>
                  <a:pt x="60" y="25"/>
                </a:cubicBezTo>
                <a:cubicBezTo>
                  <a:pt x="56" y="29"/>
                  <a:pt x="52" y="34"/>
                  <a:pt x="47" y="39"/>
                </a:cubicBezTo>
                <a:cubicBezTo>
                  <a:pt x="19" y="41"/>
                  <a:pt x="19" y="41"/>
                  <a:pt x="19" y="41"/>
                </a:cubicBezTo>
                <a:cubicBezTo>
                  <a:pt x="18" y="41"/>
                  <a:pt x="18" y="41"/>
                  <a:pt x="17" y="42"/>
                </a:cubicBezTo>
                <a:cubicBezTo>
                  <a:pt x="1" y="70"/>
                  <a:pt x="1" y="70"/>
                  <a:pt x="1" y="70"/>
                </a:cubicBezTo>
                <a:cubicBezTo>
                  <a:pt x="0" y="71"/>
                  <a:pt x="0" y="72"/>
                  <a:pt x="1" y="73"/>
                </a:cubicBezTo>
                <a:cubicBezTo>
                  <a:pt x="6" y="78"/>
                  <a:pt x="6" y="78"/>
                  <a:pt x="6" y="78"/>
                </a:cubicBezTo>
                <a:cubicBezTo>
                  <a:pt x="6" y="78"/>
                  <a:pt x="7" y="79"/>
                  <a:pt x="7" y="79"/>
                </a:cubicBezTo>
                <a:cubicBezTo>
                  <a:pt x="8" y="79"/>
                  <a:pt x="8" y="79"/>
                  <a:pt x="8" y="79"/>
                </a:cubicBezTo>
                <a:cubicBezTo>
                  <a:pt x="29" y="72"/>
                  <a:pt x="29" y="72"/>
                  <a:pt x="29" y="72"/>
                </a:cubicBezTo>
                <a:cubicBezTo>
                  <a:pt x="49" y="93"/>
                  <a:pt x="49" y="93"/>
                  <a:pt x="49" y="93"/>
                </a:cubicBezTo>
                <a:cubicBezTo>
                  <a:pt x="43" y="114"/>
                  <a:pt x="43" y="114"/>
                  <a:pt x="43" y="114"/>
                </a:cubicBezTo>
                <a:cubicBezTo>
                  <a:pt x="43" y="115"/>
                  <a:pt x="43" y="115"/>
                  <a:pt x="44" y="116"/>
                </a:cubicBezTo>
                <a:cubicBezTo>
                  <a:pt x="48" y="121"/>
                  <a:pt x="48" y="121"/>
                  <a:pt x="48" y="121"/>
                </a:cubicBezTo>
                <a:cubicBezTo>
                  <a:pt x="49" y="121"/>
                  <a:pt x="50" y="121"/>
                  <a:pt x="50" y="121"/>
                </a:cubicBezTo>
                <a:cubicBezTo>
                  <a:pt x="51" y="121"/>
                  <a:pt x="51" y="121"/>
                  <a:pt x="51" y="121"/>
                </a:cubicBezTo>
                <a:cubicBezTo>
                  <a:pt x="80" y="104"/>
                  <a:pt x="80" y="104"/>
                  <a:pt x="80" y="104"/>
                </a:cubicBezTo>
                <a:cubicBezTo>
                  <a:pt x="81" y="104"/>
                  <a:pt x="81" y="103"/>
                  <a:pt x="81" y="103"/>
                </a:cubicBezTo>
                <a:cubicBezTo>
                  <a:pt x="83" y="74"/>
                  <a:pt x="83" y="74"/>
                  <a:pt x="83" y="74"/>
                </a:cubicBezTo>
                <a:cubicBezTo>
                  <a:pt x="88" y="70"/>
                  <a:pt x="93" y="65"/>
                  <a:pt x="97" y="61"/>
                </a:cubicBezTo>
                <a:cubicBezTo>
                  <a:pt x="106" y="53"/>
                  <a:pt x="112" y="44"/>
                  <a:pt x="116" y="35"/>
                </a:cubicBezTo>
                <a:cubicBezTo>
                  <a:pt x="120" y="26"/>
                  <a:pt x="121" y="15"/>
                  <a:pt x="121" y="3"/>
                </a:cubicBezTo>
                <a:cubicBezTo>
                  <a:pt x="121" y="2"/>
                  <a:pt x="121" y="2"/>
                  <a:pt x="121" y="1"/>
                </a:cubicBezTo>
                <a:close/>
                <a:moveTo>
                  <a:pt x="103" y="29"/>
                </a:moveTo>
                <a:cubicBezTo>
                  <a:pt x="101" y="31"/>
                  <a:pt x="100" y="31"/>
                  <a:pt x="98" y="31"/>
                </a:cubicBezTo>
                <a:cubicBezTo>
                  <a:pt x="96" y="31"/>
                  <a:pt x="94" y="31"/>
                  <a:pt x="93" y="29"/>
                </a:cubicBezTo>
                <a:cubicBezTo>
                  <a:pt x="91" y="28"/>
                  <a:pt x="91" y="26"/>
                  <a:pt x="91" y="24"/>
                </a:cubicBezTo>
                <a:cubicBezTo>
                  <a:pt x="91" y="22"/>
                  <a:pt x="91" y="20"/>
                  <a:pt x="93" y="19"/>
                </a:cubicBezTo>
                <a:cubicBezTo>
                  <a:pt x="94" y="18"/>
                  <a:pt x="96" y="17"/>
                  <a:pt x="98" y="17"/>
                </a:cubicBezTo>
                <a:cubicBezTo>
                  <a:pt x="100" y="17"/>
                  <a:pt x="101" y="18"/>
                  <a:pt x="103" y="19"/>
                </a:cubicBezTo>
                <a:cubicBezTo>
                  <a:pt x="104" y="20"/>
                  <a:pt x="105" y="22"/>
                  <a:pt x="105" y="24"/>
                </a:cubicBezTo>
                <a:cubicBezTo>
                  <a:pt x="105" y="26"/>
                  <a:pt x="104" y="28"/>
                  <a:pt x="103" y="29"/>
                </a:cubicBezTo>
                <a:close/>
              </a:path>
            </a:pathLst>
          </a:custGeom>
          <a:solidFill>
            <a:schemeClr val="accent1"/>
          </a:solidFill>
          <a:ln>
            <a:noFill/>
          </a:ln>
          <a:extLst/>
        </p:spPr>
        <p:txBody>
          <a:bodyPr vert="horz" wrap="square" lIns="121920" tIns="60960" rIns="121920" bIns="60960" numCol="1" anchor="t" anchorCtr="0" compatLnSpc="1">
            <a:prstTxWarp prst="textNoShape">
              <a:avLst/>
            </a:prstTxWarp>
          </a:bodyPr>
          <a:lstStyle/>
          <a:p>
            <a:pPr defTabSz="914377"/>
            <a:endParaRPr lang="uk-UA" sz="1800">
              <a:solidFill>
                <a:prstClr val="white"/>
              </a:solidFill>
            </a:endParaRPr>
          </a:p>
        </p:txBody>
      </p:sp>
    </p:spTree>
    <p:extLst>
      <p:ext uri="{BB962C8B-B14F-4D97-AF65-F5344CB8AC3E}">
        <p14:creationId xmlns:p14="http://schemas.microsoft.com/office/powerpoint/2010/main" val="3250203502"/>
      </p:ext>
    </p:extLst>
  </p:cSld>
  <p:clrMap bg1="dk1" tx1="lt1" bg2="dk2" tx2="lt2" accent1="accent1" accent2="accent2" accent3="accent3" accent4="accent4" accent5="accent5" accent6="accent6" hlink="hlink" folHlink="folHlink"/>
  <p:sldLayoutIdLst>
    <p:sldLayoutId id="2147483723" r:id="rId1"/>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24934"/>
            <a:ext cx="10515600" cy="75962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r>
              <a:rPr lang="en-US" smtClean="0">
                <a:solidFill>
                  <a:prstClr val="white">
                    <a:tint val="75000"/>
                  </a:prstClr>
                </a:solidFill>
              </a:rPr>
              <a:t>CompanyName</a:t>
            </a:r>
            <a:endParaRPr lang="uk-UA" dirty="0">
              <a:solidFill>
                <a:prstClr val="white">
                  <a:tint val="75000"/>
                </a:prstClr>
              </a:solidFill>
            </a:endParaRPr>
          </a:p>
        </p:txBody>
      </p:sp>
      <p:sp>
        <p:nvSpPr>
          <p:cNvPr id="5" name="Footer Placeholder 4"/>
          <p:cNvSpPr>
            <a:spLocks noGrp="1"/>
          </p:cNvSpPr>
          <p:nvPr>
            <p:ph type="ftr" sz="quarter" idx="3"/>
          </p:nvPr>
        </p:nvSpPr>
        <p:spPr>
          <a:xfrm>
            <a:off x="7342957" y="6356351"/>
            <a:ext cx="41148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pPr defTabSz="914377"/>
            <a:r>
              <a:rPr lang="en-US" smtClean="0">
                <a:solidFill>
                  <a:prstClr val="white">
                    <a:tint val="75000"/>
                  </a:prstClr>
                </a:solidFill>
              </a:rPr>
              <a:t>www.company.com</a:t>
            </a:r>
            <a:endParaRPr lang="uk-UA" dirty="0">
              <a:solidFill>
                <a:prstClr val="white">
                  <a:tint val="75000"/>
                </a:prstClr>
              </a:solidFill>
            </a:endParaRPr>
          </a:p>
        </p:txBody>
      </p:sp>
      <p:sp>
        <p:nvSpPr>
          <p:cNvPr id="10" name="Oval 9"/>
          <p:cNvSpPr/>
          <p:nvPr userDrawn="1"/>
        </p:nvSpPr>
        <p:spPr>
          <a:xfrm rot="5400000">
            <a:off x="11479389" y="6442913"/>
            <a:ext cx="192000" cy="19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sz="1800">
              <a:solidFill>
                <a:prstClr val="white"/>
              </a:solidFill>
            </a:endParaRPr>
          </a:p>
        </p:txBody>
      </p:sp>
      <p:sp>
        <p:nvSpPr>
          <p:cNvPr id="6" name="Slide Number Placeholder 5"/>
          <p:cNvSpPr>
            <a:spLocks noGrp="1"/>
          </p:cNvSpPr>
          <p:nvPr>
            <p:ph type="sldNum" sz="quarter" idx="4"/>
          </p:nvPr>
        </p:nvSpPr>
        <p:spPr>
          <a:xfrm>
            <a:off x="11353800" y="6356352"/>
            <a:ext cx="443179" cy="365125"/>
          </a:xfrm>
          <a:prstGeom prst="rect">
            <a:avLst/>
          </a:prstGeom>
        </p:spPr>
        <p:txBody>
          <a:bodyPr vert="horz" lIns="91440" tIns="45720" rIns="91440" bIns="45720" rtlCol="0" anchor="ctr"/>
          <a:lstStyle>
            <a:lvl1pPr algn="ctr">
              <a:defRPr sz="933">
                <a:solidFill>
                  <a:schemeClr val="tx1"/>
                </a:solidFill>
              </a:defRPr>
            </a:lvl1pPr>
          </a:lstStyle>
          <a:p>
            <a:pPr defTabSz="914377"/>
            <a:fld id="{B3BC7BAA-C9E3-4791-8D5F-62FE56C1B94A}" type="slidenum">
              <a:rPr lang="uk-UA" smtClean="0">
                <a:solidFill>
                  <a:prstClr val="white"/>
                </a:solidFill>
              </a:rPr>
              <a:pPr defTabSz="914377"/>
              <a:t>‹#›</a:t>
            </a:fld>
            <a:endParaRPr lang="uk-UA">
              <a:solidFill>
                <a:prstClr val="white"/>
              </a:solidFill>
            </a:endParaRPr>
          </a:p>
        </p:txBody>
      </p:sp>
      <p:sp>
        <p:nvSpPr>
          <p:cNvPr id="11" name="Oval 10"/>
          <p:cNvSpPr/>
          <p:nvPr userDrawn="1"/>
        </p:nvSpPr>
        <p:spPr>
          <a:xfrm rot="16200000" flipH="1">
            <a:off x="381000" y="6370913"/>
            <a:ext cx="336000" cy="33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endParaRPr lang="uk-UA" sz="1600" dirty="0">
              <a:solidFill>
                <a:srgbClr val="1296D6"/>
              </a:solidFill>
            </a:endParaRPr>
          </a:p>
        </p:txBody>
      </p:sp>
      <p:grpSp>
        <p:nvGrpSpPr>
          <p:cNvPr id="9" name="Group 8"/>
          <p:cNvGrpSpPr/>
          <p:nvPr userDrawn="1"/>
        </p:nvGrpSpPr>
        <p:grpSpPr>
          <a:xfrm>
            <a:off x="0" y="6827735"/>
            <a:ext cx="12192000" cy="48000"/>
            <a:chOff x="0" y="4908595"/>
            <a:chExt cx="9144000" cy="236390"/>
          </a:xfrm>
        </p:grpSpPr>
        <p:sp>
          <p:nvSpPr>
            <p:cNvPr id="12" name="Rectangle 11"/>
            <p:cNvSpPr/>
            <p:nvPr/>
          </p:nvSpPr>
          <p:spPr>
            <a:xfrm flipH="1">
              <a:off x="0" y="4908595"/>
              <a:ext cx="6634716" cy="236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3" name="Rectangle 12"/>
            <p:cNvSpPr/>
            <p:nvPr/>
          </p:nvSpPr>
          <p:spPr>
            <a:xfrm flipH="1">
              <a:off x="6634713" y="4908595"/>
              <a:ext cx="1339705" cy="2363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4" name="Rectangle 13"/>
            <p:cNvSpPr/>
            <p:nvPr/>
          </p:nvSpPr>
          <p:spPr>
            <a:xfrm flipH="1">
              <a:off x="7974415" y="4908595"/>
              <a:ext cx="604682" cy="2363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5" name="Rectangle 14"/>
            <p:cNvSpPr/>
            <p:nvPr/>
          </p:nvSpPr>
          <p:spPr>
            <a:xfrm flipH="1">
              <a:off x="8579097" y="4908595"/>
              <a:ext cx="330986" cy="236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6" name="Rectangle 15"/>
            <p:cNvSpPr/>
            <p:nvPr/>
          </p:nvSpPr>
          <p:spPr>
            <a:xfrm flipH="1">
              <a:off x="8910083" y="4908595"/>
              <a:ext cx="233917" cy="2363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grpSp>
      <p:sp>
        <p:nvSpPr>
          <p:cNvPr id="17" name="Freeform 167"/>
          <p:cNvSpPr>
            <a:spLocks noEditPoints="1"/>
          </p:cNvSpPr>
          <p:nvPr userDrawn="1"/>
        </p:nvSpPr>
        <p:spPr bwMode="auto">
          <a:xfrm>
            <a:off x="451627" y="6441540"/>
            <a:ext cx="194747" cy="194747"/>
          </a:xfrm>
          <a:custGeom>
            <a:avLst/>
            <a:gdLst>
              <a:gd name="T0" fmla="*/ 121 w 121"/>
              <a:gd name="T1" fmla="*/ 1 h 121"/>
              <a:gd name="T2" fmla="*/ 119 w 121"/>
              <a:gd name="T3" fmla="*/ 0 h 121"/>
              <a:gd name="T4" fmla="*/ 87 w 121"/>
              <a:gd name="T5" fmla="*/ 6 h 121"/>
              <a:gd name="T6" fmla="*/ 60 w 121"/>
              <a:gd name="T7" fmla="*/ 25 h 121"/>
              <a:gd name="T8" fmla="*/ 47 w 121"/>
              <a:gd name="T9" fmla="*/ 39 h 121"/>
              <a:gd name="T10" fmla="*/ 19 w 121"/>
              <a:gd name="T11" fmla="*/ 41 h 121"/>
              <a:gd name="T12" fmla="*/ 17 w 121"/>
              <a:gd name="T13" fmla="*/ 42 h 121"/>
              <a:gd name="T14" fmla="*/ 1 w 121"/>
              <a:gd name="T15" fmla="*/ 70 h 121"/>
              <a:gd name="T16" fmla="*/ 1 w 121"/>
              <a:gd name="T17" fmla="*/ 73 h 121"/>
              <a:gd name="T18" fmla="*/ 6 w 121"/>
              <a:gd name="T19" fmla="*/ 78 h 121"/>
              <a:gd name="T20" fmla="*/ 7 w 121"/>
              <a:gd name="T21" fmla="*/ 79 h 121"/>
              <a:gd name="T22" fmla="*/ 8 w 121"/>
              <a:gd name="T23" fmla="*/ 79 h 121"/>
              <a:gd name="T24" fmla="*/ 29 w 121"/>
              <a:gd name="T25" fmla="*/ 72 h 121"/>
              <a:gd name="T26" fmla="*/ 49 w 121"/>
              <a:gd name="T27" fmla="*/ 93 h 121"/>
              <a:gd name="T28" fmla="*/ 43 w 121"/>
              <a:gd name="T29" fmla="*/ 114 h 121"/>
              <a:gd name="T30" fmla="*/ 44 w 121"/>
              <a:gd name="T31" fmla="*/ 116 h 121"/>
              <a:gd name="T32" fmla="*/ 48 w 121"/>
              <a:gd name="T33" fmla="*/ 121 h 121"/>
              <a:gd name="T34" fmla="*/ 50 w 121"/>
              <a:gd name="T35" fmla="*/ 121 h 121"/>
              <a:gd name="T36" fmla="*/ 51 w 121"/>
              <a:gd name="T37" fmla="*/ 121 h 121"/>
              <a:gd name="T38" fmla="*/ 80 w 121"/>
              <a:gd name="T39" fmla="*/ 104 h 121"/>
              <a:gd name="T40" fmla="*/ 81 w 121"/>
              <a:gd name="T41" fmla="*/ 103 h 121"/>
              <a:gd name="T42" fmla="*/ 83 w 121"/>
              <a:gd name="T43" fmla="*/ 74 h 121"/>
              <a:gd name="T44" fmla="*/ 97 w 121"/>
              <a:gd name="T45" fmla="*/ 61 h 121"/>
              <a:gd name="T46" fmla="*/ 116 w 121"/>
              <a:gd name="T47" fmla="*/ 35 h 121"/>
              <a:gd name="T48" fmla="*/ 121 w 121"/>
              <a:gd name="T49" fmla="*/ 3 h 121"/>
              <a:gd name="T50" fmla="*/ 121 w 121"/>
              <a:gd name="T51" fmla="*/ 1 h 121"/>
              <a:gd name="T52" fmla="*/ 103 w 121"/>
              <a:gd name="T53" fmla="*/ 29 h 121"/>
              <a:gd name="T54" fmla="*/ 98 w 121"/>
              <a:gd name="T55" fmla="*/ 31 h 121"/>
              <a:gd name="T56" fmla="*/ 93 w 121"/>
              <a:gd name="T57" fmla="*/ 29 h 121"/>
              <a:gd name="T58" fmla="*/ 91 w 121"/>
              <a:gd name="T59" fmla="*/ 24 h 121"/>
              <a:gd name="T60" fmla="*/ 93 w 121"/>
              <a:gd name="T61" fmla="*/ 19 h 121"/>
              <a:gd name="T62" fmla="*/ 98 w 121"/>
              <a:gd name="T63" fmla="*/ 17 h 121"/>
              <a:gd name="T64" fmla="*/ 103 w 121"/>
              <a:gd name="T65" fmla="*/ 19 h 121"/>
              <a:gd name="T66" fmla="*/ 105 w 121"/>
              <a:gd name="T67" fmla="*/ 24 h 121"/>
              <a:gd name="T68" fmla="*/ 103 w 121"/>
              <a:gd name="T69" fmla="*/ 2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 h="121">
                <a:moveTo>
                  <a:pt x="121" y="1"/>
                </a:moveTo>
                <a:cubicBezTo>
                  <a:pt x="120" y="1"/>
                  <a:pt x="120" y="0"/>
                  <a:pt x="119" y="0"/>
                </a:cubicBezTo>
                <a:cubicBezTo>
                  <a:pt x="106" y="0"/>
                  <a:pt x="95" y="2"/>
                  <a:pt x="87" y="6"/>
                </a:cubicBezTo>
                <a:cubicBezTo>
                  <a:pt x="79" y="9"/>
                  <a:pt x="70" y="15"/>
                  <a:pt x="60" y="25"/>
                </a:cubicBezTo>
                <a:cubicBezTo>
                  <a:pt x="56" y="29"/>
                  <a:pt x="52" y="34"/>
                  <a:pt x="47" y="39"/>
                </a:cubicBezTo>
                <a:cubicBezTo>
                  <a:pt x="19" y="41"/>
                  <a:pt x="19" y="41"/>
                  <a:pt x="19" y="41"/>
                </a:cubicBezTo>
                <a:cubicBezTo>
                  <a:pt x="18" y="41"/>
                  <a:pt x="18" y="41"/>
                  <a:pt x="17" y="42"/>
                </a:cubicBezTo>
                <a:cubicBezTo>
                  <a:pt x="1" y="70"/>
                  <a:pt x="1" y="70"/>
                  <a:pt x="1" y="70"/>
                </a:cubicBezTo>
                <a:cubicBezTo>
                  <a:pt x="0" y="71"/>
                  <a:pt x="0" y="72"/>
                  <a:pt x="1" y="73"/>
                </a:cubicBezTo>
                <a:cubicBezTo>
                  <a:pt x="6" y="78"/>
                  <a:pt x="6" y="78"/>
                  <a:pt x="6" y="78"/>
                </a:cubicBezTo>
                <a:cubicBezTo>
                  <a:pt x="6" y="78"/>
                  <a:pt x="7" y="79"/>
                  <a:pt x="7" y="79"/>
                </a:cubicBezTo>
                <a:cubicBezTo>
                  <a:pt x="8" y="79"/>
                  <a:pt x="8" y="79"/>
                  <a:pt x="8" y="79"/>
                </a:cubicBezTo>
                <a:cubicBezTo>
                  <a:pt x="29" y="72"/>
                  <a:pt x="29" y="72"/>
                  <a:pt x="29" y="72"/>
                </a:cubicBezTo>
                <a:cubicBezTo>
                  <a:pt x="49" y="93"/>
                  <a:pt x="49" y="93"/>
                  <a:pt x="49" y="93"/>
                </a:cubicBezTo>
                <a:cubicBezTo>
                  <a:pt x="43" y="114"/>
                  <a:pt x="43" y="114"/>
                  <a:pt x="43" y="114"/>
                </a:cubicBezTo>
                <a:cubicBezTo>
                  <a:pt x="43" y="115"/>
                  <a:pt x="43" y="115"/>
                  <a:pt x="44" y="116"/>
                </a:cubicBezTo>
                <a:cubicBezTo>
                  <a:pt x="48" y="121"/>
                  <a:pt x="48" y="121"/>
                  <a:pt x="48" y="121"/>
                </a:cubicBezTo>
                <a:cubicBezTo>
                  <a:pt x="49" y="121"/>
                  <a:pt x="50" y="121"/>
                  <a:pt x="50" y="121"/>
                </a:cubicBezTo>
                <a:cubicBezTo>
                  <a:pt x="51" y="121"/>
                  <a:pt x="51" y="121"/>
                  <a:pt x="51" y="121"/>
                </a:cubicBezTo>
                <a:cubicBezTo>
                  <a:pt x="80" y="104"/>
                  <a:pt x="80" y="104"/>
                  <a:pt x="80" y="104"/>
                </a:cubicBezTo>
                <a:cubicBezTo>
                  <a:pt x="81" y="104"/>
                  <a:pt x="81" y="103"/>
                  <a:pt x="81" y="103"/>
                </a:cubicBezTo>
                <a:cubicBezTo>
                  <a:pt x="83" y="74"/>
                  <a:pt x="83" y="74"/>
                  <a:pt x="83" y="74"/>
                </a:cubicBezTo>
                <a:cubicBezTo>
                  <a:pt x="88" y="70"/>
                  <a:pt x="93" y="65"/>
                  <a:pt x="97" y="61"/>
                </a:cubicBezTo>
                <a:cubicBezTo>
                  <a:pt x="106" y="53"/>
                  <a:pt x="112" y="44"/>
                  <a:pt x="116" y="35"/>
                </a:cubicBezTo>
                <a:cubicBezTo>
                  <a:pt x="120" y="26"/>
                  <a:pt x="121" y="15"/>
                  <a:pt x="121" y="3"/>
                </a:cubicBezTo>
                <a:cubicBezTo>
                  <a:pt x="121" y="2"/>
                  <a:pt x="121" y="2"/>
                  <a:pt x="121" y="1"/>
                </a:cubicBezTo>
                <a:close/>
                <a:moveTo>
                  <a:pt x="103" y="29"/>
                </a:moveTo>
                <a:cubicBezTo>
                  <a:pt x="101" y="31"/>
                  <a:pt x="100" y="31"/>
                  <a:pt x="98" y="31"/>
                </a:cubicBezTo>
                <a:cubicBezTo>
                  <a:pt x="96" y="31"/>
                  <a:pt x="94" y="31"/>
                  <a:pt x="93" y="29"/>
                </a:cubicBezTo>
                <a:cubicBezTo>
                  <a:pt x="91" y="28"/>
                  <a:pt x="91" y="26"/>
                  <a:pt x="91" y="24"/>
                </a:cubicBezTo>
                <a:cubicBezTo>
                  <a:pt x="91" y="22"/>
                  <a:pt x="91" y="20"/>
                  <a:pt x="93" y="19"/>
                </a:cubicBezTo>
                <a:cubicBezTo>
                  <a:pt x="94" y="18"/>
                  <a:pt x="96" y="17"/>
                  <a:pt x="98" y="17"/>
                </a:cubicBezTo>
                <a:cubicBezTo>
                  <a:pt x="100" y="17"/>
                  <a:pt x="101" y="18"/>
                  <a:pt x="103" y="19"/>
                </a:cubicBezTo>
                <a:cubicBezTo>
                  <a:pt x="104" y="20"/>
                  <a:pt x="105" y="22"/>
                  <a:pt x="105" y="24"/>
                </a:cubicBezTo>
                <a:cubicBezTo>
                  <a:pt x="105" y="26"/>
                  <a:pt x="104" y="28"/>
                  <a:pt x="103" y="29"/>
                </a:cubicBezTo>
                <a:close/>
              </a:path>
            </a:pathLst>
          </a:custGeom>
          <a:solidFill>
            <a:schemeClr val="accent1"/>
          </a:solidFill>
          <a:ln>
            <a:noFill/>
          </a:ln>
          <a:extLst/>
        </p:spPr>
        <p:txBody>
          <a:bodyPr vert="horz" wrap="square" lIns="121920" tIns="60960" rIns="121920" bIns="60960" numCol="1" anchor="t" anchorCtr="0" compatLnSpc="1">
            <a:prstTxWarp prst="textNoShape">
              <a:avLst/>
            </a:prstTxWarp>
          </a:bodyPr>
          <a:lstStyle/>
          <a:p>
            <a:pPr defTabSz="914377"/>
            <a:endParaRPr lang="uk-UA" sz="1800">
              <a:solidFill>
                <a:prstClr val="white"/>
              </a:solidFill>
            </a:endParaRPr>
          </a:p>
        </p:txBody>
      </p:sp>
    </p:spTree>
    <p:extLst>
      <p:ext uri="{BB962C8B-B14F-4D97-AF65-F5344CB8AC3E}">
        <p14:creationId xmlns:p14="http://schemas.microsoft.com/office/powerpoint/2010/main" val="3373984155"/>
      </p:ext>
    </p:extLst>
  </p:cSld>
  <p:clrMap bg1="dk1" tx1="lt1" bg2="dk2" tx2="lt2" accent1="accent1" accent2="accent2" accent3="accent3" accent4="accent4" accent5="accent5" accent6="accent6" hlink="hlink" folHlink="folHlink"/>
  <p:sldLayoutIdLst>
    <p:sldLayoutId id="2147483725" r:id="rId1"/>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24934"/>
            <a:ext cx="10515600" cy="75962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r>
              <a:rPr lang="en-US" smtClean="0">
                <a:solidFill>
                  <a:prstClr val="white">
                    <a:tint val="75000"/>
                  </a:prstClr>
                </a:solidFill>
              </a:rPr>
              <a:t>CompanyName</a:t>
            </a:r>
            <a:endParaRPr lang="uk-UA" dirty="0">
              <a:solidFill>
                <a:prstClr val="white">
                  <a:tint val="75000"/>
                </a:prstClr>
              </a:solidFill>
            </a:endParaRPr>
          </a:p>
        </p:txBody>
      </p:sp>
      <p:sp>
        <p:nvSpPr>
          <p:cNvPr id="5" name="Footer Placeholder 4"/>
          <p:cNvSpPr>
            <a:spLocks noGrp="1"/>
          </p:cNvSpPr>
          <p:nvPr>
            <p:ph type="ftr" sz="quarter" idx="3"/>
          </p:nvPr>
        </p:nvSpPr>
        <p:spPr>
          <a:xfrm>
            <a:off x="7342957" y="6356351"/>
            <a:ext cx="41148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pPr defTabSz="914377"/>
            <a:r>
              <a:rPr lang="en-US" smtClean="0">
                <a:solidFill>
                  <a:prstClr val="white">
                    <a:tint val="75000"/>
                  </a:prstClr>
                </a:solidFill>
              </a:rPr>
              <a:t>www.company.com</a:t>
            </a:r>
            <a:endParaRPr lang="uk-UA" dirty="0">
              <a:solidFill>
                <a:prstClr val="white">
                  <a:tint val="75000"/>
                </a:prstClr>
              </a:solidFill>
            </a:endParaRPr>
          </a:p>
        </p:txBody>
      </p:sp>
      <p:sp>
        <p:nvSpPr>
          <p:cNvPr id="10" name="Oval 9"/>
          <p:cNvSpPr/>
          <p:nvPr userDrawn="1"/>
        </p:nvSpPr>
        <p:spPr>
          <a:xfrm rot="5400000">
            <a:off x="11479389" y="6442913"/>
            <a:ext cx="192000" cy="19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sz="1800">
              <a:solidFill>
                <a:prstClr val="white"/>
              </a:solidFill>
            </a:endParaRPr>
          </a:p>
        </p:txBody>
      </p:sp>
      <p:sp>
        <p:nvSpPr>
          <p:cNvPr id="6" name="Slide Number Placeholder 5"/>
          <p:cNvSpPr>
            <a:spLocks noGrp="1"/>
          </p:cNvSpPr>
          <p:nvPr>
            <p:ph type="sldNum" sz="quarter" idx="4"/>
          </p:nvPr>
        </p:nvSpPr>
        <p:spPr>
          <a:xfrm>
            <a:off x="11353800" y="6356352"/>
            <a:ext cx="443179" cy="365125"/>
          </a:xfrm>
          <a:prstGeom prst="rect">
            <a:avLst/>
          </a:prstGeom>
        </p:spPr>
        <p:txBody>
          <a:bodyPr vert="horz" lIns="91440" tIns="45720" rIns="91440" bIns="45720" rtlCol="0" anchor="ctr"/>
          <a:lstStyle>
            <a:lvl1pPr algn="ctr">
              <a:defRPr sz="933">
                <a:solidFill>
                  <a:schemeClr val="tx1"/>
                </a:solidFill>
              </a:defRPr>
            </a:lvl1pPr>
          </a:lstStyle>
          <a:p>
            <a:pPr defTabSz="914377"/>
            <a:fld id="{B3BC7BAA-C9E3-4791-8D5F-62FE56C1B94A}" type="slidenum">
              <a:rPr lang="uk-UA" smtClean="0">
                <a:solidFill>
                  <a:prstClr val="white"/>
                </a:solidFill>
              </a:rPr>
              <a:pPr defTabSz="914377"/>
              <a:t>‹#›</a:t>
            </a:fld>
            <a:endParaRPr lang="uk-UA">
              <a:solidFill>
                <a:prstClr val="white"/>
              </a:solidFill>
            </a:endParaRPr>
          </a:p>
        </p:txBody>
      </p:sp>
      <p:sp>
        <p:nvSpPr>
          <p:cNvPr id="11" name="Oval 10"/>
          <p:cNvSpPr/>
          <p:nvPr userDrawn="1"/>
        </p:nvSpPr>
        <p:spPr>
          <a:xfrm rot="16200000" flipH="1">
            <a:off x="381000" y="6370913"/>
            <a:ext cx="336000" cy="33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endParaRPr lang="uk-UA" sz="1600" dirty="0">
              <a:solidFill>
                <a:srgbClr val="1296D6"/>
              </a:solidFill>
            </a:endParaRPr>
          </a:p>
        </p:txBody>
      </p:sp>
      <p:grpSp>
        <p:nvGrpSpPr>
          <p:cNvPr id="9" name="Group 8"/>
          <p:cNvGrpSpPr/>
          <p:nvPr userDrawn="1"/>
        </p:nvGrpSpPr>
        <p:grpSpPr>
          <a:xfrm>
            <a:off x="0" y="6827735"/>
            <a:ext cx="12192000" cy="48000"/>
            <a:chOff x="0" y="4908595"/>
            <a:chExt cx="9144000" cy="236390"/>
          </a:xfrm>
        </p:grpSpPr>
        <p:sp>
          <p:nvSpPr>
            <p:cNvPr id="12" name="Rectangle 11"/>
            <p:cNvSpPr/>
            <p:nvPr/>
          </p:nvSpPr>
          <p:spPr>
            <a:xfrm flipH="1">
              <a:off x="0" y="4908595"/>
              <a:ext cx="6634716" cy="236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3" name="Rectangle 12"/>
            <p:cNvSpPr/>
            <p:nvPr/>
          </p:nvSpPr>
          <p:spPr>
            <a:xfrm flipH="1">
              <a:off x="6634713" y="4908595"/>
              <a:ext cx="1339705" cy="2363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4" name="Rectangle 13"/>
            <p:cNvSpPr/>
            <p:nvPr/>
          </p:nvSpPr>
          <p:spPr>
            <a:xfrm flipH="1">
              <a:off x="7974415" y="4908595"/>
              <a:ext cx="604682" cy="2363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5" name="Rectangle 14"/>
            <p:cNvSpPr/>
            <p:nvPr/>
          </p:nvSpPr>
          <p:spPr>
            <a:xfrm flipH="1">
              <a:off x="8579097" y="4908595"/>
              <a:ext cx="330986" cy="236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6" name="Rectangle 15"/>
            <p:cNvSpPr/>
            <p:nvPr/>
          </p:nvSpPr>
          <p:spPr>
            <a:xfrm flipH="1">
              <a:off x="8910083" y="4908595"/>
              <a:ext cx="233917" cy="2363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grpSp>
      <p:sp>
        <p:nvSpPr>
          <p:cNvPr id="17" name="Freeform 167"/>
          <p:cNvSpPr>
            <a:spLocks noEditPoints="1"/>
          </p:cNvSpPr>
          <p:nvPr userDrawn="1"/>
        </p:nvSpPr>
        <p:spPr bwMode="auto">
          <a:xfrm>
            <a:off x="451627" y="6441540"/>
            <a:ext cx="194747" cy="194747"/>
          </a:xfrm>
          <a:custGeom>
            <a:avLst/>
            <a:gdLst>
              <a:gd name="T0" fmla="*/ 121 w 121"/>
              <a:gd name="T1" fmla="*/ 1 h 121"/>
              <a:gd name="T2" fmla="*/ 119 w 121"/>
              <a:gd name="T3" fmla="*/ 0 h 121"/>
              <a:gd name="T4" fmla="*/ 87 w 121"/>
              <a:gd name="T5" fmla="*/ 6 h 121"/>
              <a:gd name="T6" fmla="*/ 60 w 121"/>
              <a:gd name="T7" fmla="*/ 25 h 121"/>
              <a:gd name="T8" fmla="*/ 47 w 121"/>
              <a:gd name="T9" fmla="*/ 39 h 121"/>
              <a:gd name="T10" fmla="*/ 19 w 121"/>
              <a:gd name="T11" fmla="*/ 41 h 121"/>
              <a:gd name="T12" fmla="*/ 17 w 121"/>
              <a:gd name="T13" fmla="*/ 42 h 121"/>
              <a:gd name="T14" fmla="*/ 1 w 121"/>
              <a:gd name="T15" fmla="*/ 70 h 121"/>
              <a:gd name="T16" fmla="*/ 1 w 121"/>
              <a:gd name="T17" fmla="*/ 73 h 121"/>
              <a:gd name="T18" fmla="*/ 6 w 121"/>
              <a:gd name="T19" fmla="*/ 78 h 121"/>
              <a:gd name="T20" fmla="*/ 7 w 121"/>
              <a:gd name="T21" fmla="*/ 79 h 121"/>
              <a:gd name="T22" fmla="*/ 8 w 121"/>
              <a:gd name="T23" fmla="*/ 79 h 121"/>
              <a:gd name="T24" fmla="*/ 29 w 121"/>
              <a:gd name="T25" fmla="*/ 72 h 121"/>
              <a:gd name="T26" fmla="*/ 49 w 121"/>
              <a:gd name="T27" fmla="*/ 93 h 121"/>
              <a:gd name="T28" fmla="*/ 43 w 121"/>
              <a:gd name="T29" fmla="*/ 114 h 121"/>
              <a:gd name="T30" fmla="*/ 44 w 121"/>
              <a:gd name="T31" fmla="*/ 116 h 121"/>
              <a:gd name="T32" fmla="*/ 48 w 121"/>
              <a:gd name="T33" fmla="*/ 121 h 121"/>
              <a:gd name="T34" fmla="*/ 50 w 121"/>
              <a:gd name="T35" fmla="*/ 121 h 121"/>
              <a:gd name="T36" fmla="*/ 51 w 121"/>
              <a:gd name="T37" fmla="*/ 121 h 121"/>
              <a:gd name="T38" fmla="*/ 80 w 121"/>
              <a:gd name="T39" fmla="*/ 104 h 121"/>
              <a:gd name="T40" fmla="*/ 81 w 121"/>
              <a:gd name="T41" fmla="*/ 103 h 121"/>
              <a:gd name="T42" fmla="*/ 83 w 121"/>
              <a:gd name="T43" fmla="*/ 74 h 121"/>
              <a:gd name="T44" fmla="*/ 97 w 121"/>
              <a:gd name="T45" fmla="*/ 61 h 121"/>
              <a:gd name="T46" fmla="*/ 116 w 121"/>
              <a:gd name="T47" fmla="*/ 35 h 121"/>
              <a:gd name="T48" fmla="*/ 121 w 121"/>
              <a:gd name="T49" fmla="*/ 3 h 121"/>
              <a:gd name="T50" fmla="*/ 121 w 121"/>
              <a:gd name="T51" fmla="*/ 1 h 121"/>
              <a:gd name="T52" fmla="*/ 103 w 121"/>
              <a:gd name="T53" fmla="*/ 29 h 121"/>
              <a:gd name="T54" fmla="*/ 98 w 121"/>
              <a:gd name="T55" fmla="*/ 31 h 121"/>
              <a:gd name="T56" fmla="*/ 93 w 121"/>
              <a:gd name="T57" fmla="*/ 29 h 121"/>
              <a:gd name="T58" fmla="*/ 91 w 121"/>
              <a:gd name="T59" fmla="*/ 24 h 121"/>
              <a:gd name="T60" fmla="*/ 93 w 121"/>
              <a:gd name="T61" fmla="*/ 19 h 121"/>
              <a:gd name="T62" fmla="*/ 98 w 121"/>
              <a:gd name="T63" fmla="*/ 17 h 121"/>
              <a:gd name="T64" fmla="*/ 103 w 121"/>
              <a:gd name="T65" fmla="*/ 19 h 121"/>
              <a:gd name="T66" fmla="*/ 105 w 121"/>
              <a:gd name="T67" fmla="*/ 24 h 121"/>
              <a:gd name="T68" fmla="*/ 103 w 121"/>
              <a:gd name="T69" fmla="*/ 2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 h="121">
                <a:moveTo>
                  <a:pt x="121" y="1"/>
                </a:moveTo>
                <a:cubicBezTo>
                  <a:pt x="120" y="1"/>
                  <a:pt x="120" y="0"/>
                  <a:pt x="119" y="0"/>
                </a:cubicBezTo>
                <a:cubicBezTo>
                  <a:pt x="106" y="0"/>
                  <a:pt x="95" y="2"/>
                  <a:pt x="87" y="6"/>
                </a:cubicBezTo>
                <a:cubicBezTo>
                  <a:pt x="79" y="9"/>
                  <a:pt x="70" y="15"/>
                  <a:pt x="60" y="25"/>
                </a:cubicBezTo>
                <a:cubicBezTo>
                  <a:pt x="56" y="29"/>
                  <a:pt x="52" y="34"/>
                  <a:pt x="47" y="39"/>
                </a:cubicBezTo>
                <a:cubicBezTo>
                  <a:pt x="19" y="41"/>
                  <a:pt x="19" y="41"/>
                  <a:pt x="19" y="41"/>
                </a:cubicBezTo>
                <a:cubicBezTo>
                  <a:pt x="18" y="41"/>
                  <a:pt x="18" y="41"/>
                  <a:pt x="17" y="42"/>
                </a:cubicBezTo>
                <a:cubicBezTo>
                  <a:pt x="1" y="70"/>
                  <a:pt x="1" y="70"/>
                  <a:pt x="1" y="70"/>
                </a:cubicBezTo>
                <a:cubicBezTo>
                  <a:pt x="0" y="71"/>
                  <a:pt x="0" y="72"/>
                  <a:pt x="1" y="73"/>
                </a:cubicBezTo>
                <a:cubicBezTo>
                  <a:pt x="6" y="78"/>
                  <a:pt x="6" y="78"/>
                  <a:pt x="6" y="78"/>
                </a:cubicBezTo>
                <a:cubicBezTo>
                  <a:pt x="6" y="78"/>
                  <a:pt x="7" y="79"/>
                  <a:pt x="7" y="79"/>
                </a:cubicBezTo>
                <a:cubicBezTo>
                  <a:pt x="8" y="79"/>
                  <a:pt x="8" y="79"/>
                  <a:pt x="8" y="79"/>
                </a:cubicBezTo>
                <a:cubicBezTo>
                  <a:pt x="29" y="72"/>
                  <a:pt x="29" y="72"/>
                  <a:pt x="29" y="72"/>
                </a:cubicBezTo>
                <a:cubicBezTo>
                  <a:pt x="49" y="93"/>
                  <a:pt x="49" y="93"/>
                  <a:pt x="49" y="93"/>
                </a:cubicBezTo>
                <a:cubicBezTo>
                  <a:pt x="43" y="114"/>
                  <a:pt x="43" y="114"/>
                  <a:pt x="43" y="114"/>
                </a:cubicBezTo>
                <a:cubicBezTo>
                  <a:pt x="43" y="115"/>
                  <a:pt x="43" y="115"/>
                  <a:pt x="44" y="116"/>
                </a:cubicBezTo>
                <a:cubicBezTo>
                  <a:pt x="48" y="121"/>
                  <a:pt x="48" y="121"/>
                  <a:pt x="48" y="121"/>
                </a:cubicBezTo>
                <a:cubicBezTo>
                  <a:pt x="49" y="121"/>
                  <a:pt x="50" y="121"/>
                  <a:pt x="50" y="121"/>
                </a:cubicBezTo>
                <a:cubicBezTo>
                  <a:pt x="51" y="121"/>
                  <a:pt x="51" y="121"/>
                  <a:pt x="51" y="121"/>
                </a:cubicBezTo>
                <a:cubicBezTo>
                  <a:pt x="80" y="104"/>
                  <a:pt x="80" y="104"/>
                  <a:pt x="80" y="104"/>
                </a:cubicBezTo>
                <a:cubicBezTo>
                  <a:pt x="81" y="104"/>
                  <a:pt x="81" y="103"/>
                  <a:pt x="81" y="103"/>
                </a:cubicBezTo>
                <a:cubicBezTo>
                  <a:pt x="83" y="74"/>
                  <a:pt x="83" y="74"/>
                  <a:pt x="83" y="74"/>
                </a:cubicBezTo>
                <a:cubicBezTo>
                  <a:pt x="88" y="70"/>
                  <a:pt x="93" y="65"/>
                  <a:pt x="97" y="61"/>
                </a:cubicBezTo>
                <a:cubicBezTo>
                  <a:pt x="106" y="53"/>
                  <a:pt x="112" y="44"/>
                  <a:pt x="116" y="35"/>
                </a:cubicBezTo>
                <a:cubicBezTo>
                  <a:pt x="120" y="26"/>
                  <a:pt x="121" y="15"/>
                  <a:pt x="121" y="3"/>
                </a:cubicBezTo>
                <a:cubicBezTo>
                  <a:pt x="121" y="2"/>
                  <a:pt x="121" y="2"/>
                  <a:pt x="121" y="1"/>
                </a:cubicBezTo>
                <a:close/>
                <a:moveTo>
                  <a:pt x="103" y="29"/>
                </a:moveTo>
                <a:cubicBezTo>
                  <a:pt x="101" y="31"/>
                  <a:pt x="100" y="31"/>
                  <a:pt x="98" y="31"/>
                </a:cubicBezTo>
                <a:cubicBezTo>
                  <a:pt x="96" y="31"/>
                  <a:pt x="94" y="31"/>
                  <a:pt x="93" y="29"/>
                </a:cubicBezTo>
                <a:cubicBezTo>
                  <a:pt x="91" y="28"/>
                  <a:pt x="91" y="26"/>
                  <a:pt x="91" y="24"/>
                </a:cubicBezTo>
                <a:cubicBezTo>
                  <a:pt x="91" y="22"/>
                  <a:pt x="91" y="20"/>
                  <a:pt x="93" y="19"/>
                </a:cubicBezTo>
                <a:cubicBezTo>
                  <a:pt x="94" y="18"/>
                  <a:pt x="96" y="17"/>
                  <a:pt x="98" y="17"/>
                </a:cubicBezTo>
                <a:cubicBezTo>
                  <a:pt x="100" y="17"/>
                  <a:pt x="101" y="18"/>
                  <a:pt x="103" y="19"/>
                </a:cubicBezTo>
                <a:cubicBezTo>
                  <a:pt x="104" y="20"/>
                  <a:pt x="105" y="22"/>
                  <a:pt x="105" y="24"/>
                </a:cubicBezTo>
                <a:cubicBezTo>
                  <a:pt x="105" y="26"/>
                  <a:pt x="104" y="28"/>
                  <a:pt x="103" y="29"/>
                </a:cubicBezTo>
                <a:close/>
              </a:path>
            </a:pathLst>
          </a:custGeom>
          <a:solidFill>
            <a:schemeClr val="accent1"/>
          </a:solidFill>
          <a:ln>
            <a:noFill/>
          </a:ln>
          <a:extLst/>
        </p:spPr>
        <p:txBody>
          <a:bodyPr vert="horz" wrap="square" lIns="121920" tIns="60960" rIns="121920" bIns="60960" numCol="1" anchor="t" anchorCtr="0" compatLnSpc="1">
            <a:prstTxWarp prst="textNoShape">
              <a:avLst/>
            </a:prstTxWarp>
          </a:bodyPr>
          <a:lstStyle/>
          <a:p>
            <a:pPr defTabSz="914377"/>
            <a:endParaRPr lang="uk-UA" sz="1800">
              <a:solidFill>
                <a:prstClr val="white"/>
              </a:solidFill>
            </a:endParaRPr>
          </a:p>
        </p:txBody>
      </p:sp>
    </p:spTree>
    <p:extLst>
      <p:ext uri="{BB962C8B-B14F-4D97-AF65-F5344CB8AC3E}">
        <p14:creationId xmlns:p14="http://schemas.microsoft.com/office/powerpoint/2010/main" val="2464955262"/>
      </p:ext>
    </p:extLst>
  </p:cSld>
  <p:clrMap bg1="dk1" tx1="lt1" bg2="dk2" tx2="lt2" accent1="accent1" accent2="accent2" accent3="accent3" accent4="accent4" accent5="accent5" accent6="accent6" hlink="hlink" folHlink="folHlink"/>
  <p:sldLayoutIdLst>
    <p:sldLayoutId id="2147483727" r:id="rId1"/>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24934"/>
            <a:ext cx="10515600" cy="75962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r>
              <a:rPr lang="en-US" smtClean="0">
                <a:solidFill>
                  <a:prstClr val="white">
                    <a:tint val="75000"/>
                  </a:prstClr>
                </a:solidFill>
              </a:rPr>
              <a:t>CompanyName</a:t>
            </a:r>
            <a:endParaRPr lang="uk-UA" dirty="0">
              <a:solidFill>
                <a:prstClr val="white">
                  <a:tint val="75000"/>
                </a:prstClr>
              </a:solidFill>
            </a:endParaRPr>
          </a:p>
        </p:txBody>
      </p:sp>
      <p:sp>
        <p:nvSpPr>
          <p:cNvPr id="5" name="Footer Placeholder 4"/>
          <p:cNvSpPr>
            <a:spLocks noGrp="1"/>
          </p:cNvSpPr>
          <p:nvPr>
            <p:ph type="ftr" sz="quarter" idx="3"/>
          </p:nvPr>
        </p:nvSpPr>
        <p:spPr>
          <a:xfrm>
            <a:off x="7342957" y="6356351"/>
            <a:ext cx="41148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pPr defTabSz="914377"/>
            <a:r>
              <a:rPr lang="en-US" smtClean="0">
                <a:solidFill>
                  <a:prstClr val="white">
                    <a:tint val="75000"/>
                  </a:prstClr>
                </a:solidFill>
              </a:rPr>
              <a:t>www.company.com</a:t>
            </a:r>
            <a:endParaRPr lang="uk-UA" dirty="0">
              <a:solidFill>
                <a:prstClr val="white">
                  <a:tint val="75000"/>
                </a:prstClr>
              </a:solidFill>
            </a:endParaRPr>
          </a:p>
        </p:txBody>
      </p:sp>
      <p:sp>
        <p:nvSpPr>
          <p:cNvPr id="10" name="Oval 9"/>
          <p:cNvSpPr/>
          <p:nvPr userDrawn="1"/>
        </p:nvSpPr>
        <p:spPr>
          <a:xfrm rot="5400000">
            <a:off x="11479389" y="6442913"/>
            <a:ext cx="192000" cy="19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sz="1800">
              <a:solidFill>
                <a:prstClr val="white"/>
              </a:solidFill>
            </a:endParaRPr>
          </a:p>
        </p:txBody>
      </p:sp>
      <p:sp>
        <p:nvSpPr>
          <p:cNvPr id="6" name="Slide Number Placeholder 5"/>
          <p:cNvSpPr>
            <a:spLocks noGrp="1"/>
          </p:cNvSpPr>
          <p:nvPr>
            <p:ph type="sldNum" sz="quarter" idx="4"/>
          </p:nvPr>
        </p:nvSpPr>
        <p:spPr>
          <a:xfrm>
            <a:off x="11353800" y="6356352"/>
            <a:ext cx="443179" cy="365125"/>
          </a:xfrm>
          <a:prstGeom prst="rect">
            <a:avLst/>
          </a:prstGeom>
        </p:spPr>
        <p:txBody>
          <a:bodyPr vert="horz" lIns="91440" tIns="45720" rIns="91440" bIns="45720" rtlCol="0" anchor="ctr"/>
          <a:lstStyle>
            <a:lvl1pPr algn="ctr">
              <a:defRPr sz="933">
                <a:solidFill>
                  <a:schemeClr val="tx1"/>
                </a:solidFill>
              </a:defRPr>
            </a:lvl1pPr>
          </a:lstStyle>
          <a:p>
            <a:pPr defTabSz="914377"/>
            <a:fld id="{B3BC7BAA-C9E3-4791-8D5F-62FE56C1B94A}" type="slidenum">
              <a:rPr lang="uk-UA" smtClean="0">
                <a:solidFill>
                  <a:prstClr val="white"/>
                </a:solidFill>
              </a:rPr>
              <a:pPr defTabSz="914377"/>
              <a:t>‹#›</a:t>
            </a:fld>
            <a:endParaRPr lang="uk-UA">
              <a:solidFill>
                <a:prstClr val="white"/>
              </a:solidFill>
            </a:endParaRPr>
          </a:p>
        </p:txBody>
      </p:sp>
      <p:sp>
        <p:nvSpPr>
          <p:cNvPr id="11" name="Oval 10"/>
          <p:cNvSpPr/>
          <p:nvPr userDrawn="1"/>
        </p:nvSpPr>
        <p:spPr>
          <a:xfrm rot="16200000" flipH="1">
            <a:off x="381000" y="6370913"/>
            <a:ext cx="336000" cy="33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endParaRPr lang="uk-UA" sz="1600" dirty="0">
              <a:solidFill>
                <a:srgbClr val="1296D6"/>
              </a:solidFill>
            </a:endParaRPr>
          </a:p>
        </p:txBody>
      </p:sp>
      <p:grpSp>
        <p:nvGrpSpPr>
          <p:cNvPr id="9" name="Group 8"/>
          <p:cNvGrpSpPr/>
          <p:nvPr userDrawn="1"/>
        </p:nvGrpSpPr>
        <p:grpSpPr>
          <a:xfrm>
            <a:off x="0" y="6827735"/>
            <a:ext cx="12192000" cy="48000"/>
            <a:chOff x="0" y="4908595"/>
            <a:chExt cx="9144000" cy="236390"/>
          </a:xfrm>
        </p:grpSpPr>
        <p:sp>
          <p:nvSpPr>
            <p:cNvPr id="12" name="Rectangle 11"/>
            <p:cNvSpPr/>
            <p:nvPr/>
          </p:nvSpPr>
          <p:spPr>
            <a:xfrm flipH="1">
              <a:off x="0" y="4908595"/>
              <a:ext cx="6634716" cy="236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3" name="Rectangle 12"/>
            <p:cNvSpPr/>
            <p:nvPr/>
          </p:nvSpPr>
          <p:spPr>
            <a:xfrm flipH="1">
              <a:off x="6634713" y="4908595"/>
              <a:ext cx="1339705" cy="2363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4" name="Rectangle 13"/>
            <p:cNvSpPr/>
            <p:nvPr/>
          </p:nvSpPr>
          <p:spPr>
            <a:xfrm flipH="1">
              <a:off x="7974415" y="4908595"/>
              <a:ext cx="604682" cy="2363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5" name="Rectangle 14"/>
            <p:cNvSpPr/>
            <p:nvPr/>
          </p:nvSpPr>
          <p:spPr>
            <a:xfrm flipH="1">
              <a:off x="8579097" y="4908595"/>
              <a:ext cx="330986" cy="236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6" name="Rectangle 15"/>
            <p:cNvSpPr/>
            <p:nvPr/>
          </p:nvSpPr>
          <p:spPr>
            <a:xfrm flipH="1">
              <a:off x="8910083" y="4908595"/>
              <a:ext cx="233917" cy="2363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grpSp>
      <p:sp>
        <p:nvSpPr>
          <p:cNvPr id="17" name="Freeform 167"/>
          <p:cNvSpPr>
            <a:spLocks noEditPoints="1"/>
          </p:cNvSpPr>
          <p:nvPr userDrawn="1"/>
        </p:nvSpPr>
        <p:spPr bwMode="auto">
          <a:xfrm>
            <a:off x="451627" y="6441540"/>
            <a:ext cx="194747" cy="194747"/>
          </a:xfrm>
          <a:custGeom>
            <a:avLst/>
            <a:gdLst>
              <a:gd name="T0" fmla="*/ 121 w 121"/>
              <a:gd name="T1" fmla="*/ 1 h 121"/>
              <a:gd name="T2" fmla="*/ 119 w 121"/>
              <a:gd name="T3" fmla="*/ 0 h 121"/>
              <a:gd name="T4" fmla="*/ 87 w 121"/>
              <a:gd name="T5" fmla="*/ 6 h 121"/>
              <a:gd name="T6" fmla="*/ 60 w 121"/>
              <a:gd name="T7" fmla="*/ 25 h 121"/>
              <a:gd name="T8" fmla="*/ 47 w 121"/>
              <a:gd name="T9" fmla="*/ 39 h 121"/>
              <a:gd name="T10" fmla="*/ 19 w 121"/>
              <a:gd name="T11" fmla="*/ 41 h 121"/>
              <a:gd name="T12" fmla="*/ 17 w 121"/>
              <a:gd name="T13" fmla="*/ 42 h 121"/>
              <a:gd name="T14" fmla="*/ 1 w 121"/>
              <a:gd name="T15" fmla="*/ 70 h 121"/>
              <a:gd name="T16" fmla="*/ 1 w 121"/>
              <a:gd name="T17" fmla="*/ 73 h 121"/>
              <a:gd name="T18" fmla="*/ 6 w 121"/>
              <a:gd name="T19" fmla="*/ 78 h 121"/>
              <a:gd name="T20" fmla="*/ 7 w 121"/>
              <a:gd name="T21" fmla="*/ 79 h 121"/>
              <a:gd name="T22" fmla="*/ 8 w 121"/>
              <a:gd name="T23" fmla="*/ 79 h 121"/>
              <a:gd name="T24" fmla="*/ 29 w 121"/>
              <a:gd name="T25" fmla="*/ 72 h 121"/>
              <a:gd name="T26" fmla="*/ 49 w 121"/>
              <a:gd name="T27" fmla="*/ 93 h 121"/>
              <a:gd name="T28" fmla="*/ 43 w 121"/>
              <a:gd name="T29" fmla="*/ 114 h 121"/>
              <a:gd name="T30" fmla="*/ 44 w 121"/>
              <a:gd name="T31" fmla="*/ 116 h 121"/>
              <a:gd name="T32" fmla="*/ 48 w 121"/>
              <a:gd name="T33" fmla="*/ 121 h 121"/>
              <a:gd name="T34" fmla="*/ 50 w 121"/>
              <a:gd name="T35" fmla="*/ 121 h 121"/>
              <a:gd name="T36" fmla="*/ 51 w 121"/>
              <a:gd name="T37" fmla="*/ 121 h 121"/>
              <a:gd name="T38" fmla="*/ 80 w 121"/>
              <a:gd name="T39" fmla="*/ 104 h 121"/>
              <a:gd name="T40" fmla="*/ 81 w 121"/>
              <a:gd name="T41" fmla="*/ 103 h 121"/>
              <a:gd name="T42" fmla="*/ 83 w 121"/>
              <a:gd name="T43" fmla="*/ 74 h 121"/>
              <a:gd name="T44" fmla="*/ 97 w 121"/>
              <a:gd name="T45" fmla="*/ 61 h 121"/>
              <a:gd name="T46" fmla="*/ 116 w 121"/>
              <a:gd name="T47" fmla="*/ 35 h 121"/>
              <a:gd name="T48" fmla="*/ 121 w 121"/>
              <a:gd name="T49" fmla="*/ 3 h 121"/>
              <a:gd name="T50" fmla="*/ 121 w 121"/>
              <a:gd name="T51" fmla="*/ 1 h 121"/>
              <a:gd name="T52" fmla="*/ 103 w 121"/>
              <a:gd name="T53" fmla="*/ 29 h 121"/>
              <a:gd name="T54" fmla="*/ 98 w 121"/>
              <a:gd name="T55" fmla="*/ 31 h 121"/>
              <a:gd name="T56" fmla="*/ 93 w 121"/>
              <a:gd name="T57" fmla="*/ 29 h 121"/>
              <a:gd name="T58" fmla="*/ 91 w 121"/>
              <a:gd name="T59" fmla="*/ 24 h 121"/>
              <a:gd name="T60" fmla="*/ 93 w 121"/>
              <a:gd name="T61" fmla="*/ 19 h 121"/>
              <a:gd name="T62" fmla="*/ 98 w 121"/>
              <a:gd name="T63" fmla="*/ 17 h 121"/>
              <a:gd name="T64" fmla="*/ 103 w 121"/>
              <a:gd name="T65" fmla="*/ 19 h 121"/>
              <a:gd name="T66" fmla="*/ 105 w 121"/>
              <a:gd name="T67" fmla="*/ 24 h 121"/>
              <a:gd name="T68" fmla="*/ 103 w 121"/>
              <a:gd name="T69" fmla="*/ 2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 h="121">
                <a:moveTo>
                  <a:pt x="121" y="1"/>
                </a:moveTo>
                <a:cubicBezTo>
                  <a:pt x="120" y="1"/>
                  <a:pt x="120" y="0"/>
                  <a:pt x="119" y="0"/>
                </a:cubicBezTo>
                <a:cubicBezTo>
                  <a:pt x="106" y="0"/>
                  <a:pt x="95" y="2"/>
                  <a:pt x="87" y="6"/>
                </a:cubicBezTo>
                <a:cubicBezTo>
                  <a:pt x="79" y="9"/>
                  <a:pt x="70" y="15"/>
                  <a:pt x="60" y="25"/>
                </a:cubicBezTo>
                <a:cubicBezTo>
                  <a:pt x="56" y="29"/>
                  <a:pt x="52" y="34"/>
                  <a:pt x="47" y="39"/>
                </a:cubicBezTo>
                <a:cubicBezTo>
                  <a:pt x="19" y="41"/>
                  <a:pt x="19" y="41"/>
                  <a:pt x="19" y="41"/>
                </a:cubicBezTo>
                <a:cubicBezTo>
                  <a:pt x="18" y="41"/>
                  <a:pt x="18" y="41"/>
                  <a:pt x="17" y="42"/>
                </a:cubicBezTo>
                <a:cubicBezTo>
                  <a:pt x="1" y="70"/>
                  <a:pt x="1" y="70"/>
                  <a:pt x="1" y="70"/>
                </a:cubicBezTo>
                <a:cubicBezTo>
                  <a:pt x="0" y="71"/>
                  <a:pt x="0" y="72"/>
                  <a:pt x="1" y="73"/>
                </a:cubicBezTo>
                <a:cubicBezTo>
                  <a:pt x="6" y="78"/>
                  <a:pt x="6" y="78"/>
                  <a:pt x="6" y="78"/>
                </a:cubicBezTo>
                <a:cubicBezTo>
                  <a:pt x="6" y="78"/>
                  <a:pt x="7" y="79"/>
                  <a:pt x="7" y="79"/>
                </a:cubicBezTo>
                <a:cubicBezTo>
                  <a:pt x="8" y="79"/>
                  <a:pt x="8" y="79"/>
                  <a:pt x="8" y="79"/>
                </a:cubicBezTo>
                <a:cubicBezTo>
                  <a:pt x="29" y="72"/>
                  <a:pt x="29" y="72"/>
                  <a:pt x="29" y="72"/>
                </a:cubicBezTo>
                <a:cubicBezTo>
                  <a:pt x="49" y="93"/>
                  <a:pt x="49" y="93"/>
                  <a:pt x="49" y="93"/>
                </a:cubicBezTo>
                <a:cubicBezTo>
                  <a:pt x="43" y="114"/>
                  <a:pt x="43" y="114"/>
                  <a:pt x="43" y="114"/>
                </a:cubicBezTo>
                <a:cubicBezTo>
                  <a:pt x="43" y="115"/>
                  <a:pt x="43" y="115"/>
                  <a:pt x="44" y="116"/>
                </a:cubicBezTo>
                <a:cubicBezTo>
                  <a:pt x="48" y="121"/>
                  <a:pt x="48" y="121"/>
                  <a:pt x="48" y="121"/>
                </a:cubicBezTo>
                <a:cubicBezTo>
                  <a:pt x="49" y="121"/>
                  <a:pt x="50" y="121"/>
                  <a:pt x="50" y="121"/>
                </a:cubicBezTo>
                <a:cubicBezTo>
                  <a:pt x="51" y="121"/>
                  <a:pt x="51" y="121"/>
                  <a:pt x="51" y="121"/>
                </a:cubicBezTo>
                <a:cubicBezTo>
                  <a:pt x="80" y="104"/>
                  <a:pt x="80" y="104"/>
                  <a:pt x="80" y="104"/>
                </a:cubicBezTo>
                <a:cubicBezTo>
                  <a:pt x="81" y="104"/>
                  <a:pt x="81" y="103"/>
                  <a:pt x="81" y="103"/>
                </a:cubicBezTo>
                <a:cubicBezTo>
                  <a:pt x="83" y="74"/>
                  <a:pt x="83" y="74"/>
                  <a:pt x="83" y="74"/>
                </a:cubicBezTo>
                <a:cubicBezTo>
                  <a:pt x="88" y="70"/>
                  <a:pt x="93" y="65"/>
                  <a:pt x="97" y="61"/>
                </a:cubicBezTo>
                <a:cubicBezTo>
                  <a:pt x="106" y="53"/>
                  <a:pt x="112" y="44"/>
                  <a:pt x="116" y="35"/>
                </a:cubicBezTo>
                <a:cubicBezTo>
                  <a:pt x="120" y="26"/>
                  <a:pt x="121" y="15"/>
                  <a:pt x="121" y="3"/>
                </a:cubicBezTo>
                <a:cubicBezTo>
                  <a:pt x="121" y="2"/>
                  <a:pt x="121" y="2"/>
                  <a:pt x="121" y="1"/>
                </a:cubicBezTo>
                <a:close/>
                <a:moveTo>
                  <a:pt x="103" y="29"/>
                </a:moveTo>
                <a:cubicBezTo>
                  <a:pt x="101" y="31"/>
                  <a:pt x="100" y="31"/>
                  <a:pt x="98" y="31"/>
                </a:cubicBezTo>
                <a:cubicBezTo>
                  <a:pt x="96" y="31"/>
                  <a:pt x="94" y="31"/>
                  <a:pt x="93" y="29"/>
                </a:cubicBezTo>
                <a:cubicBezTo>
                  <a:pt x="91" y="28"/>
                  <a:pt x="91" y="26"/>
                  <a:pt x="91" y="24"/>
                </a:cubicBezTo>
                <a:cubicBezTo>
                  <a:pt x="91" y="22"/>
                  <a:pt x="91" y="20"/>
                  <a:pt x="93" y="19"/>
                </a:cubicBezTo>
                <a:cubicBezTo>
                  <a:pt x="94" y="18"/>
                  <a:pt x="96" y="17"/>
                  <a:pt x="98" y="17"/>
                </a:cubicBezTo>
                <a:cubicBezTo>
                  <a:pt x="100" y="17"/>
                  <a:pt x="101" y="18"/>
                  <a:pt x="103" y="19"/>
                </a:cubicBezTo>
                <a:cubicBezTo>
                  <a:pt x="104" y="20"/>
                  <a:pt x="105" y="22"/>
                  <a:pt x="105" y="24"/>
                </a:cubicBezTo>
                <a:cubicBezTo>
                  <a:pt x="105" y="26"/>
                  <a:pt x="104" y="28"/>
                  <a:pt x="103" y="29"/>
                </a:cubicBezTo>
                <a:close/>
              </a:path>
            </a:pathLst>
          </a:custGeom>
          <a:solidFill>
            <a:schemeClr val="accent1"/>
          </a:solidFill>
          <a:ln>
            <a:noFill/>
          </a:ln>
          <a:extLst/>
        </p:spPr>
        <p:txBody>
          <a:bodyPr vert="horz" wrap="square" lIns="121920" tIns="60960" rIns="121920" bIns="60960" numCol="1" anchor="t" anchorCtr="0" compatLnSpc="1">
            <a:prstTxWarp prst="textNoShape">
              <a:avLst/>
            </a:prstTxWarp>
          </a:bodyPr>
          <a:lstStyle/>
          <a:p>
            <a:pPr defTabSz="914377"/>
            <a:endParaRPr lang="uk-UA" sz="1800">
              <a:solidFill>
                <a:prstClr val="white"/>
              </a:solidFill>
            </a:endParaRPr>
          </a:p>
        </p:txBody>
      </p:sp>
    </p:spTree>
    <p:extLst>
      <p:ext uri="{BB962C8B-B14F-4D97-AF65-F5344CB8AC3E}">
        <p14:creationId xmlns:p14="http://schemas.microsoft.com/office/powerpoint/2010/main" val="2704175885"/>
      </p:ext>
    </p:extLst>
  </p:cSld>
  <p:clrMap bg1="dk1" tx1="lt1" bg2="dk2" tx2="lt2" accent1="accent1" accent2="accent2" accent3="accent3" accent4="accent4" accent5="accent5" accent6="accent6" hlink="hlink" folHlink="folHlink"/>
  <p:sldLayoutIdLst>
    <p:sldLayoutId id="2147483729" r:id="rId1"/>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24934"/>
            <a:ext cx="10515600" cy="75962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r>
              <a:rPr lang="en-US" smtClean="0">
                <a:solidFill>
                  <a:prstClr val="white">
                    <a:tint val="75000"/>
                  </a:prstClr>
                </a:solidFill>
              </a:rPr>
              <a:t>CompanyName</a:t>
            </a:r>
            <a:endParaRPr lang="uk-UA" dirty="0">
              <a:solidFill>
                <a:prstClr val="white">
                  <a:tint val="75000"/>
                </a:prstClr>
              </a:solidFill>
            </a:endParaRPr>
          </a:p>
        </p:txBody>
      </p:sp>
      <p:sp>
        <p:nvSpPr>
          <p:cNvPr id="5" name="Footer Placeholder 4"/>
          <p:cNvSpPr>
            <a:spLocks noGrp="1"/>
          </p:cNvSpPr>
          <p:nvPr>
            <p:ph type="ftr" sz="quarter" idx="3"/>
          </p:nvPr>
        </p:nvSpPr>
        <p:spPr>
          <a:xfrm>
            <a:off x="7342957" y="6356351"/>
            <a:ext cx="41148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pPr defTabSz="914377"/>
            <a:r>
              <a:rPr lang="en-US" smtClean="0">
                <a:solidFill>
                  <a:prstClr val="white">
                    <a:tint val="75000"/>
                  </a:prstClr>
                </a:solidFill>
              </a:rPr>
              <a:t>www.company.com</a:t>
            </a:r>
            <a:endParaRPr lang="uk-UA" dirty="0">
              <a:solidFill>
                <a:prstClr val="white">
                  <a:tint val="75000"/>
                </a:prstClr>
              </a:solidFill>
            </a:endParaRPr>
          </a:p>
        </p:txBody>
      </p:sp>
      <p:sp>
        <p:nvSpPr>
          <p:cNvPr id="10" name="Oval 9"/>
          <p:cNvSpPr/>
          <p:nvPr userDrawn="1"/>
        </p:nvSpPr>
        <p:spPr>
          <a:xfrm rot="5400000">
            <a:off x="11479389" y="6442913"/>
            <a:ext cx="192000" cy="19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sz="1800">
              <a:solidFill>
                <a:prstClr val="white"/>
              </a:solidFill>
            </a:endParaRPr>
          </a:p>
        </p:txBody>
      </p:sp>
      <p:sp>
        <p:nvSpPr>
          <p:cNvPr id="6" name="Slide Number Placeholder 5"/>
          <p:cNvSpPr>
            <a:spLocks noGrp="1"/>
          </p:cNvSpPr>
          <p:nvPr>
            <p:ph type="sldNum" sz="quarter" idx="4"/>
          </p:nvPr>
        </p:nvSpPr>
        <p:spPr>
          <a:xfrm>
            <a:off x="11353800" y="6356352"/>
            <a:ext cx="443179" cy="365125"/>
          </a:xfrm>
          <a:prstGeom prst="rect">
            <a:avLst/>
          </a:prstGeom>
        </p:spPr>
        <p:txBody>
          <a:bodyPr vert="horz" lIns="91440" tIns="45720" rIns="91440" bIns="45720" rtlCol="0" anchor="ctr"/>
          <a:lstStyle>
            <a:lvl1pPr algn="ctr">
              <a:defRPr sz="933">
                <a:solidFill>
                  <a:schemeClr val="tx1"/>
                </a:solidFill>
              </a:defRPr>
            </a:lvl1pPr>
          </a:lstStyle>
          <a:p>
            <a:pPr defTabSz="914377"/>
            <a:fld id="{B3BC7BAA-C9E3-4791-8D5F-62FE56C1B94A}" type="slidenum">
              <a:rPr lang="uk-UA" smtClean="0">
                <a:solidFill>
                  <a:prstClr val="white"/>
                </a:solidFill>
              </a:rPr>
              <a:pPr defTabSz="914377"/>
              <a:t>‹#›</a:t>
            </a:fld>
            <a:endParaRPr lang="uk-UA">
              <a:solidFill>
                <a:prstClr val="white"/>
              </a:solidFill>
            </a:endParaRPr>
          </a:p>
        </p:txBody>
      </p:sp>
      <p:sp>
        <p:nvSpPr>
          <p:cNvPr id="11" name="Oval 10"/>
          <p:cNvSpPr/>
          <p:nvPr userDrawn="1"/>
        </p:nvSpPr>
        <p:spPr>
          <a:xfrm rot="16200000" flipH="1">
            <a:off x="381000" y="6370913"/>
            <a:ext cx="336000" cy="33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endParaRPr lang="uk-UA" sz="1600" dirty="0">
              <a:solidFill>
                <a:srgbClr val="1296D6"/>
              </a:solidFill>
            </a:endParaRPr>
          </a:p>
        </p:txBody>
      </p:sp>
      <p:grpSp>
        <p:nvGrpSpPr>
          <p:cNvPr id="9" name="Group 8"/>
          <p:cNvGrpSpPr/>
          <p:nvPr userDrawn="1"/>
        </p:nvGrpSpPr>
        <p:grpSpPr>
          <a:xfrm>
            <a:off x="0" y="6827735"/>
            <a:ext cx="12192000" cy="48000"/>
            <a:chOff x="0" y="4908595"/>
            <a:chExt cx="9144000" cy="236390"/>
          </a:xfrm>
        </p:grpSpPr>
        <p:sp>
          <p:nvSpPr>
            <p:cNvPr id="12" name="Rectangle 11"/>
            <p:cNvSpPr/>
            <p:nvPr/>
          </p:nvSpPr>
          <p:spPr>
            <a:xfrm flipH="1">
              <a:off x="0" y="4908595"/>
              <a:ext cx="6634716" cy="236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3" name="Rectangle 12"/>
            <p:cNvSpPr/>
            <p:nvPr/>
          </p:nvSpPr>
          <p:spPr>
            <a:xfrm flipH="1">
              <a:off x="6634713" y="4908595"/>
              <a:ext cx="1339705" cy="2363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4" name="Rectangle 13"/>
            <p:cNvSpPr/>
            <p:nvPr/>
          </p:nvSpPr>
          <p:spPr>
            <a:xfrm flipH="1">
              <a:off x="7974415" y="4908595"/>
              <a:ext cx="604682" cy="2363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5" name="Rectangle 14"/>
            <p:cNvSpPr/>
            <p:nvPr/>
          </p:nvSpPr>
          <p:spPr>
            <a:xfrm flipH="1">
              <a:off x="8579097" y="4908595"/>
              <a:ext cx="330986" cy="236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6" name="Rectangle 15"/>
            <p:cNvSpPr/>
            <p:nvPr/>
          </p:nvSpPr>
          <p:spPr>
            <a:xfrm flipH="1">
              <a:off x="8910083" y="4908595"/>
              <a:ext cx="233917" cy="2363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grpSp>
      <p:sp>
        <p:nvSpPr>
          <p:cNvPr id="17" name="Freeform 167"/>
          <p:cNvSpPr>
            <a:spLocks noEditPoints="1"/>
          </p:cNvSpPr>
          <p:nvPr userDrawn="1"/>
        </p:nvSpPr>
        <p:spPr bwMode="auto">
          <a:xfrm>
            <a:off x="451627" y="6441540"/>
            <a:ext cx="194747" cy="194747"/>
          </a:xfrm>
          <a:custGeom>
            <a:avLst/>
            <a:gdLst>
              <a:gd name="T0" fmla="*/ 121 w 121"/>
              <a:gd name="T1" fmla="*/ 1 h 121"/>
              <a:gd name="T2" fmla="*/ 119 w 121"/>
              <a:gd name="T3" fmla="*/ 0 h 121"/>
              <a:gd name="T4" fmla="*/ 87 w 121"/>
              <a:gd name="T5" fmla="*/ 6 h 121"/>
              <a:gd name="T6" fmla="*/ 60 w 121"/>
              <a:gd name="T7" fmla="*/ 25 h 121"/>
              <a:gd name="T8" fmla="*/ 47 w 121"/>
              <a:gd name="T9" fmla="*/ 39 h 121"/>
              <a:gd name="T10" fmla="*/ 19 w 121"/>
              <a:gd name="T11" fmla="*/ 41 h 121"/>
              <a:gd name="T12" fmla="*/ 17 w 121"/>
              <a:gd name="T13" fmla="*/ 42 h 121"/>
              <a:gd name="T14" fmla="*/ 1 w 121"/>
              <a:gd name="T15" fmla="*/ 70 h 121"/>
              <a:gd name="T16" fmla="*/ 1 w 121"/>
              <a:gd name="T17" fmla="*/ 73 h 121"/>
              <a:gd name="T18" fmla="*/ 6 w 121"/>
              <a:gd name="T19" fmla="*/ 78 h 121"/>
              <a:gd name="T20" fmla="*/ 7 w 121"/>
              <a:gd name="T21" fmla="*/ 79 h 121"/>
              <a:gd name="T22" fmla="*/ 8 w 121"/>
              <a:gd name="T23" fmla="*/ 79 h 121"/>
              <a:gd name="T24" fmla="*/ 29 w 121"/>
              <a:gd name="T25" fmla="*/ 72 h 121"/>
              <a:gd name="T26" fmla="*/ 49 w 121"/>
              <a:gd name="T27" fmla="*/ 93 h 121"/>
              <a:gd name="T28" fmla="*/ 43 w 121"/>
              <a:gd name="T29" fmla="*/ 114 h 121"/>
              <a:gd name="T30" fmla="*/ 44 w 121"/>
              <a:gd name="T31" fmla="*/ 116 h 121"/>
              <a:gd name="T32" fmla="*/ 48 w 121"/>
              <a:gd name="T33" fmla="*/ 121 h 121"/>
              <a:gd name="T34" fmla="*/ 50 w 121"/>
              <a:gd name="T35" fmla="*/ 121 h 121"/>
              <a:gd name="T36" fmla="*/ 51 w 121"/>
              <a:gd name="T37" fmla="*/ 121 h 121"/>
              <a:gd name="T38" fmla="*/ 80 w 121"/>
              <a:gd name="T39" fmla="*/ 104 h 121"/>
              <a:gd name="T40" fmla="*/ 81 w 121"/>
              <a:gd name="T41" fmla="*/ 103 h 121"/>
              <a:gd name="T42" fmla="*/ 83 w 121"/>
              <a:gd name="T43" fmla="*/ 74 h 121"/>
              <a:gd name="T44" fmla="*/ 97 w 121"/>
              <a:gd name="T45" fmla="*/ 61 h 121"/>
              <a:gd name="T46" fmla="*/ 116 w 121"/>
              <a:gd name="T47" fmla="*/ 35 h 121"/>
              <a:gd name="T48" fmla="*/ 121 w 121"/>
              <a:gd name="T49" fmla="*/ 3 h 121"/>
              <a:gd name="T50" fmla="*/ 121 w 121"/>
              <a:gd name="T51" fmla="*/ 1 h 121"/>
              <a:gd name="T52" fmla="*/ 103 w 121"/>
              <a:gd name="T53" fmla="*/ 29 h 121"/>
              <a:gd name="T54" fmla="*/ 98 w 121"/>
              <a:gd name="T55" fmla="*/ 31 h 121"/>
              <a:gd name="T56" fmla="*/ 93 w 121"/>
              <a:gd name="T57" fmla="*/ 29 h 121"/>
              <a:gd name="T58" fmla="*/ 91 w 121"/>
              <a:gd name="T59" fmla="*/ 24 h 121"/>
              <a:gd name="T60" fmla="*/ 93 w 121"/>
              <a:gd name="T61" fmla="*/ 19 h 121"/>
              <a:gd name="T62" fmla="*/ 98 w 121"/>
              <a:gd name="T63" fmla="*/ 17 h 121"/>
              <a:gd name="T64" fmla="*/ 103 w 121"/>
              <a:gd name="T65" fmla="*/ 19 h 121"/>
              <a:gd name="T66" fmla="*/ 105 w 121"/>
              <a:gd name="T67" fmla="*/ 24 h 121"/>
              <a:gd name="T68" fmla="*/ 103 w 121"/>
              <a:gd name="T69" fmla="*/ 2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 h="121">
                <a:moveTo>
                  <a:pt x="121" y="1"/>
                </a:moveTo>
                <a:cubicBezTo>
                  <a:pt x="120" y="1"/>
                  <a:pt x="120" y="0"/>
                  <a:pt x="119" y="0"/>
                </a:cubicBezTo>
                <a:cubicBezTo>
                  <a:pt x="106" y="0"/>
                  <a:pt x="95" y="2"/>
                  <a:pt x="87" y="6"/>
                </a:cubicBezTo>
                <a:cubicBezTo>
                  <a:pt x="79" y="9"/>
                  <a:pt x="70" y="15"/>
                  <a:pt x="60" y="25"/>
                </a:cubicBezTo>
                <a:cubicBezTo>
                  <a:pt x="56" y="29"/>
                  <a:pt x="52" y="34"/>
                  <a:pt x="47" y="39"/>
                </a:cubicBezTo>
                <a:cubicBezTo>
                  <a:pt x="19" y="41"/>
                  <a:pt x="19" y="41"/>
                  <a:pt x="19" y="41"/>
                </a:cubicBezTo>
                <a:cubicBezTo>
                  <a:pt x="18" y="41"/>
                  <a:pt x="18" y="41"/>
                  <a:pt x="17" y="42"/>
                </a:cubicBezTo>
                <a:cubicBezTo>
                  <a:pt x="1" y="70"/>
                  <a:pt x="1" y="70"/>
                  <a:pt x="1" y="70"/>
                </a:cubicBezTo>
                <a:cubicBezTo>
                  <a:pt x="0" y="71"/>
                  <a:pt x="0" y="72"/>
                  <a:pt x="1" y="73"/>
                </a:cubicBezTo>
                <a:cubicBezTo>
                  <a:pt x="6" y="78"/>
                  <a:pt x="6" y="78"/>
                  <a:pt x="6" y="78"/>
                </a:cubicBezTo>
                <a:cubicBezTo>
                  <a:pt x="6" y="78"/>
                  <a:pt x="7" y="79"/>
                  <a:pt x="7" y="79"/>
                </a:cubicBezTo>
                <a:cubicBezTo>
                  <a:pt x="8" y="79"/>
                  <a:pt x="8" y="79"/>
                  <a:pt x="8" y="79"/>
                </a:cubicBezTo>
                <a:cubicBezTo>
                  <a:pt x="29" y="72"/>
                  <a:pt x="29" y="72"/>
                  <a:pt x="29" y="72"/>
                </a:cubicBezTo>
                <a:cubicBezTo>
                  <a:pt x="49" y="93"/>
                  <a:pt x="49" y="93"/>
                  <a:pt x="49" y="93"/>
                </a:cubicBezTo>
                <a:cubicBezTo>
                  <a:pt x="43" y="114"/>
                  <a:pt x="43" y="114"/>
                  <a:pt x="43" y="114"/>
                </a:cubicBezTo>
                <a:cubicBezTo>
                  <a:pt x="43" y="115"/>
                  <a:pt x="43" y="115"/>
                  <a:pt x="44" y="116"/>
                </a:cubicBezTo>
                <a:cubicBezTo>
                  <a:pt x="48" y="121"/>
                  <a:pt x="48" y="121"/>
                  <a:pt x="48" y="121"/>
                </a:cubicBezTo>
                <a:cubicBezTo>
                  <a:pt x="49" y="121"/>
                  <a:pt x="50" y="121"/>
                  <a:pt x="50" y="121"/>
                </a:cubicBezTo>
                <a:cubicBezTo>
                  <a:pt x="51" y="121"/>
                  <a:pt x="51" y="121"/>
                  <a:pt x="51" y="121"/>
                </a:cubicBezTo>
                <a:cubicBezTo>
                  <a:pt x="80" y="104"/>
                  <a:pt x="80" y="104"/>
                  <a:pt x="80" y="104"/>
                </a:cubicBezTo>
                <a:cubicBezTo>
                  <a:pt x="81" y="104"/>
                  <a:pt x="81" y="103"/>
                  <a:pt x="81" y="103"/>
                </a:cubicBezTo>
                <a:cubicBezTo>
                  <a:pt x="83" y="74"/>
                  <a:pt x="83" y="74"/>
                  <a:pt x="83" y="74"/>
                </a:cubicBezTo>
                <a:cubicBezTo>
                  <a:pt x="88" y="70"/>
                  <a:pt x="93" y="65"/>
                  <a:pt x="97" y="61"/>
                </a:cubicBezTo>
                <a:cubicBezTo>
                  <a:pt x="106" y="53"/>
                  <a:pt x="112" y="44"/>
                  <a:pt x="116" y="35"/>
                </a:cubicBezTo>
                <a:cubicBezTo>
                  <a:pt x="120" y="26"/>
                  <a:pt x="121" y="15"/>
                  <a:pt x="121" y="3"/>
                </a:cubicBezTo>
                <a:cubicBezTo>
                  <a:pt x="121" y="2"/>
                  <a:pt x="121" y="2"/>
                  <a:pt x="121" y="1"/>
                </a:cubicBezTo>
                <a:close/>
                <a:moveTo>
                  <a:pt x="103" y="29"/>
                </a:moveTo>
                <a:cubicBezTo>
                  <a:pt x="101" y="31"/>
                  <a:pt x="100" y="31"/>
                  <a:pt x="98" y="31"/>
                </a:cubicBezTo>
                <a:cubicBezTo>
                  <a:pt x="96" y="31"/>
                  <a:pt x="94" y="31"/>
                  <a:pt x="93" y="29"/>
                </a:cubicBezTo>
                <a:cubicBezTo>
                  <a:pt x="91" y="28"/>
                  <a:pt x="91" y="26"/>
                  <a:pt x="91" y="24"/>
                </a:cubicBezTo>
                <a:cubicBezTo>
                  <a:pt x="91" y="22"/>
                  <a:pt x="91" y="20"/>
                  <a:pt x="93" y="19"/>
                </a:cubicBezTo>
                <a:cubicBezTo>
                  <a:pt x="94" y="18"/>
                  <a:pt x="96" y="17"/>
                  <a:pt x="98" y="17"/>
                </a:cubicBezTo>
                <a:cubicBezTo>
                  <a:pt x="100" y="17"/>
                  <a:pt x="101" y="18"/>
                  <a:pt x="103" y="19"/>
                </a:cubicBezTo>
                <a:cubicBezTo>
                  <a:pt x="104" y="20"/>
                  <a:pt x="105" y="22"/>
                  <a:pt x="105" y="24"/>
                </a:cubicBezTo>
                <a:cubicBezTo>
                  <a:pt x="105" y="26"/>
                  <a:pt x="104" y="28"/>
                  <a:pt x="103" y="29"/>
                </a:cubicBezTo>
                <a:close/>
              </a:path>
            </a:pathLst>
          </a:custGeom>
          <a:solidFill>
            <a:schemeClr val="accent1"/>
          </a:solidFill>
          <a:ln>
            <a:noFill/>
          </a:ln>
          <a:extLst/>
        </p:spPr>
        <p:txBody>
          <a:bodyPr vert="horz" wrap="square" lIns="121920" tIns="60960" rIns="121920" bIns="60960" numCol="1" anchor="t" anchorCtr="0" compatLnSpc="1">
            <a:prstTxWarp prst="textNoShape">
              <a:avLst/>
            </a:prstTxWarp>
          </a:bodyPr>
          <a:lstStyle/>
          <a:p>
            <a:pPr defTabSz="914377"/>
            <a:endParaRPr lang="uk-UA" sz="1800">
              <a:solidFill>
                <a:prstClr val="white"/>
              </a:solidFill>
            </a:endParaRPr>
          </a:p>
        </p:txBody>
      </p:sp>
    </p:spTree>
    <p:extLst>
      <p:ext uri="{BB962C8B-B14F-4D97-AF65-F5344CB8AC3E}">
        <p14:creationId xmlns:p14="http://schemas.microsoft.com/office/powerpoint/2010/main" val="3935259025"/>
      </p:ext>
    </p:extLst>
  </p:cSld>
  <p:clrMap bg1="dk1" tx1="lt1" bg2="dk2" tx2="lt2" accent1="accent1" accent2="accent2" accent3="accent3" accent4="accent4" accent5="accent5" accent6="accent6" hlink="hlink" folHlink="folHlink"/>
  <p:sldLayoutIdLst>
    <p:sldLayoutId id="2147483731" r:id="rId1"/>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24934"/>
            <a:ext cx="10515600" cy="75962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r>
              <a:rPr lang="en-US" smtClean="0">
                <a:solidFill>
                  <a:prstClr val="white">
                    <a:tint val="75000"/>
                  </a:prstClr>
                </a:solidFill>
              </a:rPr>
              <a:t>CompanyName</a:t>
            </a:r>
            <a:endParaRPr lang="uk-UA" dirty="0">
              <a:solidFill>
                <a:prstClr val="white">
                  <a:tint val="75000"/>
                </a:prstClr>
              </a:solidFill>
            </a:endParaRPr>
          </a:p>
        </p:txBody>
      </p:sp>
      <p:sp>
        <p:nvSpPr>
          <p:cNvPr id="5" name="Footer Placeholder 4"/>
          <p:cNvSpPr>
            <a:spLocks noGrp="1"/>
          </p:cNvSpPr>
          <p:nvPr>
            <p:ph type="ftr" sz="quarter" idx="3"/>
          </p:nvPr>
        </p:nvSpPr>
        <p:spPr>
          <a:xfrm>
            <a:off x="7342957" y="6356351"/>
            <a:ext cx="41148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pPr defTabSz="914377"/>
            <a:r>
              <a:rPr lang="en-US" smtClean="0">
                <a:solidFill>
                  <a:prstClr val="white">
                    <a:tint val="75000"/>
                  </a:prstClr>
                </a:solidFill>
              </a:rPr>
              <a:t>www.company.com</a:t>
            </a:r>
            <a:endParaRPr lang="uk-UA" dirty="0">
              <a:solidFill>
                <a:prstClr val="white">
                  <a:tint val="75000"/>
                </a:prstClr>
              </a:solidFill>
            </a:endParaRPr>
          </a:p>
        </p:txBody>
      </p:sp>
      <p:sp>
        <p:nvSpPr>
          <p:cNvPr id="10" name="Oval 9"/>
          <p:cNvSpPr/>
          <p:nvPr userDrawn="1"/>
        </p:nvSpPr>
        <p:spPr>
          <a:xfrm rot="5400000">
            <a:off x="11479389" y="6442913"/>
            <a:ext cx="192000" cy="19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sz="1800">
              <a:solidFill>
                <a:prstClr val="white"/>
              </a:solidFill>
            </a:endParaRPr>
          </a:p>
        </p:txBody>
      </p:sp>
      <p:sp>
        <p:nvSpPr>
          <p:cNvPr id="6" name="Slide Number Placeholder 5"/>
          <p:cNvSpPr>
            <a:spLocks noGrp="1"/>
          </p:cNvSpPr>
          <p:nvPr>
            <p:ph type="sldNum" sz="quarter" idx="4"/>
          </p:nvPr>
        </p:nvSpPr>
        <p:spPr>
          <a:xfrm>
            <a:off x="11353800" y="6356352"/>
            <a:ext cx="443179" cy="365125"/>
          </a:xfrm>
          <a:prstGeom prst="rect">
            <a:avLst/>
          </a:prstGeom>
        </p:spPr>
        <p:txBody>
          <a:bodyPr vert="horz" lIns="91440" tIns="45720" rIns="91440" bIns="45720" rtlCol="0" anchor="ctr"/>
          <a:lstStyle>
            <a:lvl1pPr algn="ctr">
              <a:defRPr sz="933">
                <a:solidFill>
                  <a:schemeClr val="tx1"/>
                </a:solidFill>
              </a:defRPr>
            </a:lvl1pPr>
          </a:lstStyle>
          <a:p>
            <a:pPr defTabSz="914377"/>
            <a:fld id="{B3BC7BAA-C9E3-4791-8D5F-62FE56C1B94A}" type="slidenum">
              <a:rPr lang="uk-UA" smtClean="0">
                <a:solidFill>
                  <a:prstClr val="white"/>
                </a:solidFill>
              </a:rPr>
              <a:pPr defTabSz="914377"/>
              <a:t>‹#›</a:t>
            </a:fld>
            <a:endParaRPr lang="uk-UA">
              <a:solidFill>
                <a:prstClr val="white"/>
              </a:solidFill>
            </a:endParaRPr>
          </a:p>
        </p:txBody>
      </p:sp>
      <p:sp>
        <p:nvSpPr>
          <p:cNvPr id="11" name="Oval 10"/>
          <p:cNvSpPr/>
          <p:nvPr userDrawn="1"/>
        </p:nvSpPr>
        <p:spPr>
          <a:xfrm rot="16200000" flipH="1">
            <a:off x="381000" y="6370913"/>
            <a:ext cx="336000" cy="33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endParaRPr lang="uk-UA" sz="1600" dirty="0">
              <a:solidFill>
                <a:srgbClr val="1296D6"/>
              </a:solidFill>
            </a:endParaRPr>
          </a:p>
        </p:txBody>
      </p:sp>
      <p:grpSp>
        <p:nvGrpSpPr>
          <p:cNvPr id="9" name="Group 8"/>
          <p:cNvGrpSpPr/>
          <p:nvPr userDrawn="1"/>
        </p:nvGrpSpPr>
        <p:grpSpPr>
          <a:xfrm>
            <a:off x="0" y="6827735"/>
            <a:ext cx="12192000" cy="48000"/>
            <a:chOff x="0" y="4908595"/>
            <a:chExt cx="9144000" cy="236390"/>
          </a:xfrm>
        </p:grpSpPr>
        <p:sp>
          <p:nvSpPr>
            <p:cNvPr id="12" name="Rectangle 11"/>
            <p:cNvSpPr/>
            <p:nvPr/>
          </p:nvSpPr>
          <p:spPr>
            <a:xfrm flipH="1">
              <a:off x="0" y="4908595"/>
              <a:ext cx="6634716" cy="236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3" name="Rectangle 12"/>
            <p:cNvSpPr/>
            <p:nvPr/>
          </p:nvSpPr>
          <p:spPr>
            <a:xfrm flipH="1">
              <a:off x="6634713" y="4908595"/>
              <a:ext cx="1339705" cy="2363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4" name="Rectangle 13"/>
            <p:cNvSpPr/>
            <p:nvPr/>
          </p:nvSpPr>
          <p:spPr>
            <a:xfrm flipH="1">
              <a:off x="7974415" y="4908595"/>
              <a:ext cx="604682" cy="2363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5" name="Rectangle 14"/>
            <p:cNvSpPr/>
            <p:nvPr/>
          </p:nvSpPr>
          <p:spPr>
            <a:xfrm flipH="1">
              <a:off x="8579097" y="4908595"/>
              <a:ext cx="330986" cy="236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sp>
          <p:nvSpPr>
            <p:cNvPr id="16" name="Rectangle 15"/>
            <p:cNvSpPr/>
            <p:nvPr/>
          </p:nvSpPr>
          <p:spPr>
            <a:xfrm flipH="1">
              <a:off x="8910083" y="4908595"/>
              <a:ext cx="233917" cy="2363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uk-UA" sz="1200" dirty="0">
                <a:solidFill>
                  <a:srgbClr val="FFFFFF"/>
                </a:solidFill>
              </a:endParaRPr>
            </a:p>
          </p:txBody>
        </p:sp>
      </p:grpSp>
      <p:sp>
        <p:nvSpPr>
          <p:cNvPr id="17" name="Freeform 167"/>
          <p:cNvSpPr>
            <a:spLocks noEditPoints="1"/>
          </p:cNvSpPr>
          <p:nvPr userDrawn="1"/>
        </p:nvSpPr>
        <p:spPr bwMode="auto">
          <a:xfrm>
            <a:off x="451627" y="6441540"/>
            <a:ext cx="194747" cy="194747"/>
          </a:xfrm>
          <a:custGeom>
            <a:avLst/>
            <a:gdLst>
              <a:gd name="T0" fmla="*/ 121 w 121"/>
              <a:gd name="T1" fmla="*/ 1 h 121"/>
              <a:gd name="T2" fmla="*/ 119 w 121"/>
              <a:gd name="T3" fmla="*/ 0 h 121"/>
              <a:gd name="T4" fmla="*/ 87 w 121"/>
              <a:gd name="T5" fmla="*/ 6 h 121"/>
              <a:gd name="T6" fmla="*/ 60 w 121"/>
              <a:gd name="T7" fmla="*/ 25 h 121"/>
              <a:gd name="T8" fmla="*/ 47 w 121"/>
              <a:gd name="T9" fmla="*/ 39 h 121"/>
              <a:gd name="T10" fmla="*/ 19 w 121"/>
              <a:gd name="T11" fmla="*/ 41 h 121"/>
              <a:gd name="T12" fmla="*/ 17 w 121"/>
              <a:gd name="T13" fmla="*/ 42 h 121"/>
              <a:gd name="T14" fmla="*/ 1 w 121"/>
              <a:gd name="T15" fmla="*/ 70 h 121"/>
              <a:gd name="T16" fmla="*/ 1 w 121"/>
              <a:gd name="T17" fmla="*/ 73 h 121"/>
              <a:gd name="T18" fmla="*/ 6 w 121"/>
              <a:gd name="T19" fmla="*/ 78 h 121"/>
              <a:gd name="T20" fmla="*/ 7 w 121"/>
              <a:gd name="T21" fmla="*/ 79 h 121"/>
              <a:gd name="T22" fmla="*/ 8 w 121"/>
              <a:gd name="T23" fmla="*/ 79 h 121"/>
              <a:gd name="T24" fmla="*/ 29 w 121"/>
              <a:gd name="T25" fmla="*/ 72 h 121"/>
              <a:gd name="T26" fmla="*/ 49 w 121"/>
              <a:gd name="T27" fmla="*/ 93 h 121"/>
              <a:gd name="T28" fmla="*/ 43 w 121"/>
              <a:gd name="T29" fmla="*/ 114 h 121"/>
              <a:gd name="T30" fmla="*/ 44 w 121"/>
              <a:gd name="T31" fmla="*/ 116 h 121"/>
              <a:gd name="T32" fmla="*/ 48 w 121"/>
              <a:gd name="T33" fmla="*/ 121 h 121"/>
              <a:gd name="T34" fmla="*/ 50 w 121"/>
              <a:gd name="T35" fmla="*/ 121 h 121"/>
              <a:gd name="T36" fmla="*/ 51 w 121"/>
              <a:gd name="T37" fmla="*/ 121 h 121"/>
              <a:gd name="T38" fmla="*/ 80 w 121"/>
              <a:gd name="T39" fmla="*/ 104 h 121"/>
              <a:gd name="T40" fmla="*/ 81 w 121"/>
              <a:gd name="T41" fmla="*/ 103 h 121"/>
              <a:gd name="T42" fmla="*/ 83 w 121"/>
              <a:gd name="T43" fmla="*/ 74 h 121"/>
              <a:gd name="T44" fmla="*/ 97 w 121"/>
              <a:gd name="T45" fmla="*/ 61 h 121"/>
              <a:gd name="T46" fmla="*/ 116 w 121"/>
              <a:gd name="T47" fmla="*/ 35 h 121"/>
              <a:gd name="T48" fmla="*/ 121 w 121"/>
              <a:gd name="T49" fmla="*/ 3 h 121"/>
              <a:gd name="T50" fmla="*/ 121 w 121"/>
              <a:gd name="T51" fmla="*/ 1 h 121"/>
              <a:gd name="T52" fmla="*/ 103 w 121"/>
              <a:gd name="T53" fmla="*/ 29 h 121"/>
              <a:gd name="T54" fmla="*/ 98 w 121"/>
              <a:gd name="T55" fmla="*/ 31 h 121"/>
              <a:gd name="T56" fmla="*/ 93 w 121"/>
              <a:gd name="T57" fmla="*/ 29 h 121"/>
              <a:gd name="T58" fmla="*/ 91 w 121"/>
              <a:gd name="T59" fmla="*/ 24 h 121"/>
              <a:gd name="T60" fmla="*/ 93 w 121"/>
              <a:gd name="T61" fmla="*/ 19 h 121"/>
              <a:gd name="T62" fmla="*/ 98 w 121"/>
              <a:gd name="T63" fmla="*/ 17 h 121"/>
              <a:gd name="T64" fmla="*/ 103 w 121"/>
              <a:gd name="T65" fmla="*/ 19 h 121"/>
              <a:gd name="T66" fmla="*/ 105 w 121"/>
              <a:gd name="T67" fmla="*/ 24 h 121"/>
              <a:gd name="T68" fmla="*/ 103 w 121"/>
              <a:gd name="T69" fmla="*/ 2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 h="121">
                <a:moveTo>
                  <a:pt x="121" y="1"/>
                </a:moveTo>
                <a:cubicBezTo>
                  <a:pt x="120" y="1"/>
                  <a:pt x="120" y="0"/>
                  <a:pt x="119" y="0"/>
                </a:cubicBezTo>
                <a:cubicBezTo>
                  <a:pt x="106" y="0"/>
                  <a:pt x="95" y="2"/>
                  <a:pt x="87" y="6"/>
                </a:cubicBezTo>
                <a:cubicBezTo>
                  <a:pt x="79" y="9"/>
                  <a:pt x="70" y="15"/>
                  <a:pt x="60" y="25"/>
                </a:cubicBezTo>
                <a:cubicBezTo>
                  <a:pt x="56" y="29"/>
                  <a:pt x="52" y="34"/>
                  <a:pt x="47" y="39"/>
                </a:cubicBezTo>
                <a:cubicBezTo>
                  <a:pt x="19" y="41"/>
                  <a:pt x="19" y="41"/>
                  <a:pt x="19" y="41"/>
                </a:cubicBezTo>
                <a:cubicBezTo>
                  <a:pt x="18" y="41"/>
                  <a:pt x="18" y="41"/>
                  <a:pt x="17" y="42"/>
                </a:cubicBezTo>
                <a:cubicBezTo>
                  <a:pt x="1" y="70"/>
                  <a:pt x="1" y="70"/>
                  <a:pt x="1" y="70"/>
                </a:cubicBezTo>
                <a:cubicBezTo>
                  <a:pt x="0" y="71"/>
                  <a:pt x="0" y="72"/>
                  <a:pt x="1" y="73"/>
                </a:cubicBezTo>
                <a:cubicBezTo>
                  <a:pt x="6" y="78"/>
                  <a:pt x="6" y="78"/>
                  <a:pt x="6" y="78"/>
                </a:cubicBezTo>
                <a:cubicBezTo>
                  <a:pt x="6" y="78"/>
                  <a:pt x="7" y="79"/>
                  <a:pt x="7" y="79"/>
                </a:cubicBezTo>
                <a:cubicBezTo>
                  <a:pt x="8" y="79"/>
                  <a:pt x="8" y="79"/>
                  <a:pt x="8" y="79"/>
                </a:cubicBezTo>
                <a:cubicBezTo>
                  <a:pt x="29" y="72"/>
                  <a:pt x="29" y="72"/>
                  <a:pt x="29" y="72"/>
                </a:cubicBezTo>
                <a:cubicBezTo>
                  <a:pt x="49" y="93"/>
                  <a:pt x="49" y="93"/>
                  <a:pt x="49" y="93"/>
                </a:cubicBezTo>
                <a:cubicBezTo>
                  <a:pt x="43" y="114"/>
                  <a:pt x="43" y="114"/>
                  <a:pt x="43" y="114"/>
                </a:cubicBezTo>
                <a:cubicBezTo>
                  <a:pt x="43" y="115"/>
                  <a:pt x="43" y="115"/>
                  <a:pt x="44" y="116"/>
                </a:cubicBezTo>
                <a:cubicBezTo>
                  <a:pt x="48" y="121"/>
                  <a:pt x="48" y="121"/>
                  <a:pt x="48" y="121"/>
                </a:cubicBezTo>
                <a:cubicBezTo>
                  <a:pt x="49" y="121"/>
                  <a:pt x="50" y="121"/>
                  <a:pt x="50" y="121"/>
                </a:cubicBezTo>
                <a:cubicBezTo>
                  <a:pt x="51" y="121"/>
                  <a:pt x="51" y="121"/>
                  <a:pt x="51" y="121"/>
                </a:cubicBezTo>
                <a:cubicBezTo>
                  <a:pt x="80" y="104"/>
                  <a:pt x="80" y="104"/>
                  <a:pt x="80" y="104"/>
                </a:cubicBezTo>
                <a:cubicBezTo>
                  <a:pt x="81" y="104"/>
                  <a:pt x="81" y="103"/>
                  <a:pt x="81" y="103"/>
                </a:cubicBezTo>
                <a:cubicBezTo>
                  <a:pt x="83" y="74"/>
                  <a:pt x="83" y="74"/>
                  <a:pt x="83" y="74"/>
                </a:cubicBezTo>
                <a:cubicBezTo>
                  <a:pt x="88" y="70"/>
                  <a:pt x="93" y="65"/>
                  <a:pt x="97" y="61"/>
                </a:cubicBezTo>
                <a:cubicBezTo>
                  <a:pt x="106" y="53"/>
                  <a:pt x="112" y="44"/>
                  <a:pt x="116" y="35"/>
                </a:cubicBezTo>
                <a:cubicBezTo>
                  <a:pt x="120" y="26"/>
                  <a:pt x="121" y="15"/>
                  <a:pt x="121" y="3"/>
                </a:cubicBezTo>
                <a:cubicBezTo>
                  <a:pt x="121" y="2"/>
                  <a:pt x="121" y="2"/>
                  <a:pt x="121" y="1"/>
                </a:cubicBezTo>
                <a:close/>
                <a:moveTo>
                  <a:pt x="103" y="29"/>
                </a:moveTo>
                <a:cubicBezTo>
                  <a:pt x="101" y="31"/>
                  <a:pt x="100" y="31"/>
                  <a:pt x="98" y="31"/>
                </a:cubicBezTo>
                <a:cubicBezTo>
                  <a:pt x="96" y="31"/>
                  <a:pt x="94" y="31"/>
                  <a:pt x="93" y="29"/>
                </a:cubicBezTo>
                <a:cubicBezTo>
                  <a:pt x="91" y="28"/>
                  <a:pt x="91" y="26"/>
                  <a:pt x="91" y="24"/>
                </a:cubicBezTo>
                <a:cubicBezTo>
                  <a:pt x="91" y="22"/>
                  <a:pt x="91" y="20"/>
                  <a:pt x="93" y="19"/>
                </a:cubicBezTo>
                <a:cubicBezTo>
                  <a:pt x="94" y="18"/>
                  <a:pt x="96" y="17"/>
                  <a:pt x="98" y="17"/>
                </a:cubicBezTo>
                <a:cubicBezTo>
                  <a:pt x="100" y="17"/>
                  <a:pt x="101" y="18"/>
                  <a:pt x="103" y="19"/>
                </a:cubicBezTo>
                <a:cubicBezTo>
                  <a:pt x="104" y="20"/>
                  <a:pt x="105" y="22"/>
                  <a:pt x="105" y="24"/>
                </a:cubicBezTo>
                <a:cubicBezTo>
                  <a:pt x="105" y="26"/>
                  <a:pt x="104" y="28"/>
                  <a:pt x="103" y="29"/>
                </a:cubicBezTo>
                <a:close/>
              </a:path>
            </a:pathLst>
          </a:custGeom>
          <a:solidFill>
            <a:schemeClr val="accent1"/>
          </a:solidFill>
          <a:ln>
            <a:noFill/>
          </a:ln>
          <a:extLst/>
        </p:spPr>
        <p:txBody>
          <a:bodyPr vert="horz" wrap="square" lIns="121920" tIns="60960" rIns="121920" bIns="60960" numCol="1" anchor="t" anchorCtr="0" compatLnSpc="1">
            <a:prstTxWarp prst="textNoShape">
              <a:avLst/>
            </a:prstTxWarp>
          </a:bodyPr>
          <a:lstStyle/>
          <a:p>
            <a:pPr defTabSz="914377"/>
            <a:endParaRPr lang="uk-UA" sz="1800">
              <a:solidFill>
                <a:prstClr val="white"/>
              </a:solidFill>
            </a:endParaRPr>
          </a:p>
        </p:txBody>
      </p:sp>
    </p:spTree>
    <p:extLst>
      <p:ext uri="{BB962C8B-B14F-4D97-AF65-F5344CB8AC3E}">
        <p14:creationId xmlns:p14="http://schemas.microsoft.com/office/powerpoint/2010/main" val="4264259229"/>
      </p:ext>
    </p:extLst>
  </p:cSld>
  <p:clrMap bg1="dk1" tx1="lt1" bg2="dk2" tx2="lt2" accent1="accent1" accent2="accent2" accent3="accent3" accent4="accent4" accent5="accent5" accent6="accent6" hlink="hlink" folHlink="folHlink"/>
  <p:sldLayoutIdLst>
    <p:sldLayoutId id="2147483733" r:id="rId1"/>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95706"/>
      </p:ext>
    </p:extLst>
  </p:cSld>
  <p:clrMap bg1="lt1" tx1="dk1" bg2="lt2" tx2="dk2" accent1="accent1" accent2="accent2" accent3="accent3" accent4="accent4" accent5="accent5" accent6="accent6" hlink="hlink" folHlink="folHlink"/>
  <p:sldLayoutIdLst>
    <p:sldLayoutId id="214748373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843106"/>
      </p:ext>
    </p:extLst>
  </p:cSld>
  <p:clrMap bg1="lt1" tx1="dk1" bg2="lt2" tx2="dk2" accent1="accent1" accent2="accent2" accent3="accent3" accent4="accent4" accent5="accent5" accent6="accent6" hlink="hlink" folHlink="folHlink"/>
  <p:sldLayoutIdLst>
    <p:sldLayoutId id="214748373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0745307"/>
      </p:ext>
    </p:extLst>
  </p:cSld>
  <p:clrMap bg1="lt1" tx1="dk1" bg2="lt2" tx2="dk2" accent1="accent1" accent2="accent2" accent3="accent3" accent4="accent4" accent5="accent5" accent6="accent6" hlink="hlink" folHlink="folHlink"/>
  <p:sldLayoutIdLst>
    <p:sldLayoutId id="214748373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30280203"/>
      </p:ext>
    </p:extLst>
  </p:cSld>
  <p:clrMap bg1="dk1" tx1="lt1" bg2="dk2" tx2="lt2" accent1="accent1" accent2="accent2" accent3="accent3" accent4="accent4" accent5="accent5" accent6="accent6" hlink="hlink" folHlink="folHlink"/>
  <p:sldLayoutIdLst>
    <p:sldLayoutId id="214748368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087497"/>
      </p:ext>
    </p:extLst>
  </p:cSld>
  <p:clrMap bg1="lt1" tx1="dk1" bg2="lt2" tx2="dk2" accent1="accent1" accent2="accent2" accent3="accent3" accent4="accent4" accent5="accent5" accent6="accent6" hlink="hlink" folHlink="folHlink"/>
  <p:sldLayoutIdLst>
    <p:sldLayoutId id="214748374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196851"/>
      </p:ext>
    </p:extLst>
  </p:cSld>
  <p:clrMap bg1="lt1" tx1="dk1" bg2="lt2" tx2="dk2" accent1="accent1" accent2="accent2" accent3="accent3" accent4="accent4" accent5="accent5" accent6="accent6" hlink="hlink" folHlink="folHlink"/>
  <p:sldLayoutIdLst>
    <p:sldLayoutId id="214748374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047094"/>
      </p:ext>
    </p:extLst>
  </p:cSld>
  <p:clrMap bg1="lt1" tx1="dk1" bg2="lt2" tx2="dk2" accent1="accent1" accent2="accent2" accent3="accent3" accent4="accent4" accent5="accent5" accent6="accent6" hlink="hlink" folHlink="folHlink"/>
  <p:sldLayoutIdLst>
    <p:sldLayoutId id="214748374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3602925"/>
      </p:ext>
    </p:extLst>
  </p:cSld>
  <p:clrMap bg1="lt1" tx1="dk1" bg2="lt2" tx2="dk2" accent1="accent1" accent2="accent2" accent3="accent3" accent4="accent4" accent5="accent5" accent6="accent6" hlink="hlink" folHlink="folHlink"/>
  <p:sldLayoutIdLst>
    <p:sldLayoutId id="214748374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973679"/>
      </p:ext>
    </p:extLst>
  </p:cSld>
  <p:clrMap bg1="lt1" tx1="dk1" bg2="lt2" tx2="dk2" accent1="accent1" accent2="accent2" accent3="accent3" accent4="accent4" accent5="accent5" accent6="accent6" hlink="hlink" folHlink="folHlink"/>
  <p:sldLayoutIdLst>
    <p:sldLayoutId id="21474837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9270209"/>
      </p:ext>
    </p:extLst>
  </p:cSld>
  <p:clrMap bg1="lt1" tx1="dk1" bg2="lt2" tx2="dk2" accent1="accent1" accent2="accent2" accent3="accent3" accent4="accent4" accent5="accent5" accent6="accent6" hlink="hlink" folHlink="folHlink"/>
  <p:sldLayoutIdLst>
    <p:sldLayoutId id="214748375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65762"/>
      </p:ext>
    </p:extLst>
  </p:cSld>
  <p:clrMap bg1="lt1" tx1="dk1" bg2="lt2" tx2="dk2" accent1="accent1" accent2="accent2" accent3="accent3" accent4="accent4" accent5="accent5" accent6="accent6" hlink="hlink" folHlink="folHlink"/>
  <p:sldLayoutIdLst>
    <p:sldLayoutId id="214748375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452818"/>
      </p:ext>
    </p:extLst>
  </p:cSld>
  <p:clrMap bg1="lt1" tx1="dk1" bg2="lt2" tx2="dk2" accent1="accent1" accent2="accent2" accent3="accent3" accent4="accent4" accent5="accent5" accent6="accent6" hlink="hlink" folHlink="folHlink"/>
  <p:sldLayoutIdLst>
    <p:sldLayoutId id="21474837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597707"/>
      </p:ext>
    </p:extLst>
  </p:cSld>
  <p:clrMap bg1="lt1" tx1="dk1" bg2="lt2" tx2="dk2" accent1="accent1" accent2="accent2" accent3="accent3" accent4="accent4" accent5="accent5" accent6="accent6" hlink="hlink" folHlink="folHlink"/>
  <p:sldLayoutIdLst>
    <p:sldLayoutId id="214748375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8925824"/>
      </p:ext>
    </p:extLst>
  </p:cSld>
  <p:clrMap bg1="lt1" tx1="dk1" bg2="lt2" tx2="dk2" accent1="accent1" accent2="accent2" accent3="accent3" accent4="accent4" accent5="accent5" accent6="accent6" hlink="hlink" folHlink="folHlink"/>
  <p:sldLayoutIdLst>
    <p:sldLayoutId id="214748375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70237493"/>
      </p:ext>
    </p:extLst>
  </p:cSld>
  <p:clrMap bg1="dk1" tx1="lt1" bg2="dk2" tx2="lt2" accent1="accent1" accent2="accent2" accent3="accent3" accent4="accent4" accent5="accent5" accent6="accent6" hlink="hlink" folHlink="folHlink"/>
  <p:sldLayoutIdLst>
    <p:sldLayoutId id="214748368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868489"/>
      </p:ext>
    </p:extLst>
  </p:cSld>
  <p:clrMap bg1="lt1" tx1="dk1" bg2="lt2" tx2="dk2" accent1="accent1" accent2="accent2" accent3="accent3" accent4="accent4" accent5="accent5" accent6="accent6" hlink="hlink" folHlink="folHlink"/>
  <p:sldLayoutIdLst>
    <p:sldLayoutId id="21474837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D1A7C-4456-483A-997E-351BA9DB4C2B}"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7B636-748E-4106-8129-2DBAEAA9C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941699"/>
      </p:ext>
    </p:extLst>
  </p:cSld>
  <p:clrMap bg1="lt1" tx1="dk1" bg2="lt2" tx2="dk2" accent1="accent1" accent2="accent2" accent3="accent3" accent4="accent4" accent5="accent5" accent6="accent6" hlink="hlink" folHlink="folHlink"/>
  <p:sldLayoutIdLst>
    <p:sldLayoutId id="21474837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1600"/>
              </a:spcBef>
              <a:spcAft>
                <a:spcPts val="0"/>
              </a:spcAft>
              <a:buClr>
                <a:schemeClr val="lt2"/>
              </a:buClr>
              <a:buSzPts val="1400"/>
              <a:buChar char="○"/>
              <a:defRPr>
                <a:solidFill>
                  <a:schemeClr val="lt2"/>
                </a:solidFill>
              </a:defRPr>
            </a:lvl2pPr>
            <a:lvl3pPr marL="1371600" lvl="2" indent="-317500" rtl="0">
              <a:lnSpc>
                <a:spcPct val="115000"/>
              </a:lnSpc>
              <a:spcBef>
                <a:spcPts val="1600"/>
              </a:spcBef>
              <a:spcAft>
                <a:spcPts val="0"/>
              </a:spcAft>
              <a:buClr>
                <a:schemeClr val="lt2"/>
              </a:buClr>
              <a:buSzPts val="1400"/>
              <a:buChar char="■"/>
              <a:defRPr>
                <a:solidFill>
                  <a:schemeClr val="lt2"/>
                </a:solidFill>
              </a:defRPr>
            </a:lvl3pPr>
            <a:lvl4pPr marL="1828800" lvl="3" indent="-317500" rtl="0">
              <a:lnSpc>
                <a:spcPct val="115000"/>
              </a:lnSpc>
              <a:spcBef>
                <a:spcPts val="1600"/>
              </a:spcBef>
              <a:spcAft>
                <a:spcPts val="0"/>
              </a:spcAft>
              <a:buClr>
                <a:schemeClr val="lt2"/>
              </a:buClr>
              <a:buSzPts val="1400"/>
              <a:buChar char="●"/>
              <a:defRPr>
                <a:solidFill>
                  <a:schemeClr val="lt2"/>
                </a:solidFill>
              </a:defRPr>
            </a:lvl4pPr>
            <a:lvl5pPr marL="2286000" lvl="4" indent="-317500" rtl="0">
              <a:lnSpc>
                <a:spcPct val="115000"/>
              </a:lnSpc>
              <a:spcBef>
                <a:spcPts val="1600"/>
              </a:spcBef>
              <a:spcAft>
                <a:spcPts val="0"/>
              </a:spcAft>
              <a:buClr>
                <a:schemeClr val="lt2"/>
              </a:buClr>
              <a:buSzPts val="1400"/>
              <a:buChar char="○"/>
              <a:defRPr>
                <a:solidFill>
                  <a:schemeClr val="lt2"/>
                </a:solidFill>
              </a:defRPr>
            </a:lvl5pPr>
            <a:lvl6pPr marL="2743200" lvl="5" indent="-317500" rtl="0">
              <a:lnSpc>
                <a:spcPct val="115000"/>
              </a:lnSpc>
              <a:spcBef>
                <a:spcPts val="1600"/>
              </a:spcBef>
              <a:spcAft>
                <a:spcPts val="0"/>
              </a:spcAft>
              <a:buClr>
                <a:schemeClr val="lt2"/>
              </a:buClr>
              <a:buSzPts val="1400"/>
              <a:buChar char="■"/>
              <a:defRPr>
                <a:solidFill>
                  <a:schemeClr val="lt2"/>
                </a:solidFill>
              </a:defRPr>
            </a:lvl6pPr>
            <a:lvl7pPr marL="3200400" lvl="6" indent="-317500" rtl="0">
              <a:lnSpc>
                <a:spcPct val="115000"/>
              </a:lnSpc>
              <a:spcBef>
                <a:spcPts val="1600"/>
              </a:spcBef>
              <a:spcAft>
                <a:spcPts val="0"/>
              </a:spcAft>
              <a:buClr>
                <a:schemeClr val="lt2"/>
              </a:buClr>
              <a:buSzPts val="1400"/>
              <a:buChar char="●"/>
              <a:defRPr>
                <a:solidFill>
                  <a:schemeClr val="lt2"/>
                </a:solidFill>
              </a:defRPr>
            </a:lvl7pPr>
            <a:lvl8pPr marL="3657600" lvl="7" indent="-317500" rtl="0">
              <a:lnSpc>
                <a:spcPct val="115000"/>
              </a:lnSpc>
              <a:spcBef>
                <a:spcPts val="1600"/>
              </a:spcBef>
              <a:spcAft>
                <a:spcPts val="0"/>
              </a:spcAft>
              <a:buClr>
                <a:schemeClr val="lt2"/>
              </a:buClr>
              <a:buSzPts val="1400"/>
              <a:buChar char="○"/>
              <a:defRPr>
                <a:solidFill>
                  <a:schemeClr val="lt2"/>
                </a:solidFill>
              </a:defRPr>
            </a:lvl8pPr>
            <a:lvl9pPr marL="4114800" lvl="8" indent="-317500" rtl="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lt2"/>
                </a:solidFill>
              </a:defRPr>
            </a:lvl1pPr>
            <a:lvl2pPr lvl="1" algn="r" rtl="0">
              <a:buNone/>
              <a:defRPr sz="1333">
                <a:solidFill>
                  <a:schemeClr val="lt2"/>
                </a:solidFill>
              </a:defRPr>
            </a:lvl2pPr>
            <a:lvl3pPr lvl="2" algn="r" rtl="0">
              <a:buNone/>
              <a:defRPr sz="1333">
                <a:solidFill>
                  <a:schemeClr val="lt2"/>
                </a:solidFill>
              </a:defRPr>
            </a:lvl3pPr>
            <a:lvl4pPr lvl="3" algn="r" rtl="0">
              <a:buNone/>
              <a:defRPr sz="1333">
                <a:solidFill>
                  <a:schemeClr val="lt2"/>
                </a:solidFill>
              </a:defRPr>
            </a:lvl4pPr>
            <a:lvl5pPr lvl="4" algn="r" rtl="0">
              <a:buNone/>
              <a:defRPr sz="1333">
                <a:solidFill>
                  <a:schemeClr val="lt2"/>
                </a:solidFill>
              </a:defRPr>
            </a:lvl5pPr>
            <a:lvl6pPr lvl="5" algn="r" rtl="0">
              <a:buNone/>
              <a:defRPr sz="1333">
                <a:solidFill>
                  <a:schemeClr val="lt2"/>
                </a:solidFill>
              </a:defRPr>
            </a:lvl6pPr>
            <a:lvl7pPr lvl="6" algn="r" rtl="0">
              <a:buNone/>
              <a:defRPr sz="1333">
                <a:solidFill>
                  <a:schemeClr val="lt2"/>
                </a:solidFill>
              </a:defRPr>
            </a:lvl7pPr>
            <a:lvl8pPr lvl="7" algn="r" rtl="0">
              <a:buNone/>
              <a:defRPr sz="1333">
                <a:solidFill>
                  <a:schemeClr val="lt2"/>
                </a:solidFill>
              </a:defRPr>
            </a:lvl8pPr>
            <a:lvl9pPr lvl="8" algn="r" rtl="0">
              <a:buNone/>
              <a:defRPr sz="1333">
                <a:solidFill>
                  <a:schemeClr val="lt2"/>
                </a:solidFill>
              </a:defRPr>
            </a:lvl9pPr>
          </a:lstStyle>
          <a:p>
            <a:pPr>
              <a:buClr>
                <a:srgbClr val="000000"/>
              </a:buClr>
              <a:buFont typeface="Arial"/>
              <a:buNone/>
            </a:pPr>
            <a:fld id="{00000000-1234-1234-1234-123412341234}" type="slidenum">
              <a:rPr lang="en" kern="0">
                <a:solidFill>
                  <a:srgbClr val="ADADAD"/>
                </a:solidFill>
                <a:cs typeface="Arial"/>
                <a:sym typeface="Arial"/>
              </a:rPr>
              <a:pPr>
                <a:buClr>
                  <a:srgbClr val="000000"/>
                </a:buClr>
                <a:buFont typeface="Arial"/>
                <a:buNone/>
              </a:pPr>
              <a:t>‹#›</a:t>
            </a:fld>
            <a:endParaRPr kern="0">
              <a:solidFill>
                <a:srgbClr val="ADADAD"/>
              </a:solidFill>
              <a:cs typeface="Arial"/>
              <a:sym typeface="Arial"/>
            </a:endParaRPr>
          </a:p>
        </p:txBody>
      </p:sp>
    </p:spTree>
    <p:extLst>
      <p:ext uri="{BB962C8B-B14F-4D97-AF65-F5344CB8AC3E}">
        <p14:creationId xmlns:p14="http://schemas.microsoft.com/office/powerpoint/2010/main" val="411498157"/>
      </p:ext>
    </p:extLst>
  </p:cSld>
  <p:clrMap bg1="lt1" tx1="dk1" bg2="dk2" tx2="lt2" accent1="accent1" accent2="accent2" accent3="accent3" accent4="accent4" accent5="accent5" accent6="accent6" hlink="hlink" folHlink="folHlink"/>
  <p:sldLayoutIdLst>
    <p:sldLayoutId id="214748376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1600"/>
              </a:spcBef>
              <a:spcAft>
                <a:spcPts val="0"/>
              </a:spcAft>
              <a:buClr>
                <a:schemeClr val="lt2"/>
              </a:buClr>
              <a:buSzPts val="1400"/>
              <a:buChar char="○"/>
              <a:defRPr>
                <a:solidFill>
                  <a:schemeClr val="lt2"/>
                </a:solidFill>
              </a:defRPr>
            </a:lvl2pPr>
            <a:lvl3pPr marL="1371600" lvl="2" indent="-317500" rtl="0">
              <a:lnSpc>
                <a:spcPct val="115000"/>
              </a:lnSpc>
              <a:spcBef>
                <a:spcPts val="1600"/>
              </a:spcBef>
              <a:spcAft>
                <a:spcPts val="0"/>
              </a:spcAft>
              <a:buClr>
                <a:schemeClr val="lt2"/>
              </a:buClr>
              <a:buSzPts val="1400"/>
              <a:buChar char="■"/>
              <a:defRPr>
                <a:solidFill>
                  <a:schemeClr val="lt2"/>
                </a:solidFill>
              </a:defRPr>
            </a:lvl3pPr>
            <a:lvl4pPr marL="1828800" lvl="3" indent="-317500" rtl="0">
              <a:lnSpc>
                <a:spcPct val="115000"/>
              </a:lnSpc>
              <a:spcBef>
                <a:spcPts val="1600"/>
              </a:spcBef>
              <a:spcAft>
                <a:spcPts val="0"/>
              </a:spcAft>
              <a:buClr>
                <a:schemeClr val="lt2"/>
              </a:buClr>
              <a:buSzPts val="1400"/>
              <a:buChar char="●"/>
              <a:defRPr>
                <a:solidFill>
                  <a:schemeClr val="lt2"/>
                </a:solidFill>
              </a:defRPr>
            </a:lvl4pPr>
            <a:lvl5pPr marL="2286000" lvl="4" indent="-317500" rtl="0">
              <a:lnSpc>
                <a:spcPct val="115000"/>
              </a:lnSpc>
              <a:spcBef>
                <a:spcPts val="1600"/>
              </a:spcBef>
              <a:spcAft>
                <a:spcPts val="0"/>
              </a:spcAft>
              <a:buClr>
                <a:schemeClr val="lt2"/>
              </a:buClr>
              <a:buSzPts val="1400"/>
              <a:buChar char="○"/>
              <a:defRPr>
                <a:solidFill>
                  <a:schemeClr val="lt2"/>
                </a:solidFill>
              </a:defRPr>
            </a:lvl5pPr>
            <a:lvl6pPr marL="2743200" lvl="5" indent="-317500" rtl="0">
              <a:lnSpc>
                <a:spcPct val="115000"/>
              </a:lnSpc>
              <a:spcBef>
                <a:spcPts val="1600"/>
              </a:spcBef>
              <a:spcAft>
                <a:spcPts val="0"/>
              </a:spcAft>
              <a:buClr>
                <a:schemeClr val="lt2"/>
              </a:buClr>
              <a:buSzPts val="1400"/>
              <a:buChar char="■"/>
              <a:defRPr>
                <a:solidFill>
                  <a:schemeClr val="lt2"/>
                </a:solidFill>
              </a:defRPr>
            </a:lvl6pPr>
            <a:lvl7pPr marL="3200400" lvl="6" indent="-317500" rtl="0">
              <a:lnSpc>
                <a:spcPct val="115000"/>
              </a:lnSpc>
              <a:spcBef>
                <a:spcPts val="1600"/>
              </a:spcBef>
              <a:spcAft>
                <a:spcPts val="0"/>
              </a:spcAft>
              <a:buClr>
                <a:schemeClr val="lt2"/>
              </a:buClr>
              <a:buSzPts val="1400"/>
              <a:buChar char="●"/>
              <a:defRPr>
                <a:solidFill>
                  <a:schemeClr val="lt2"/>
                </a:solidFill>
              </a:defRPr>
            </a:lvl7pPr>
            <a:lvl8pPr marL="3657600" lvl="7" indent="-317500" rtl="0">
              <a:lnSpc>
                <a:spcPct val="115000"/>
              </a:lnSpc>
              <a:spcBef>
                <a:spcPts val="1600"/>
              </a:spcBef>
              <a:spcAft>
                <a:spcPts val="0"/>
              </a:spcAft>
              <a:buClr>
                <a:schemeClr val="lt2"/>
              </a:buClr>
              <a:buSzPts val="1400"/>
              <a:buChar char="○"/>
              <a:defRPr>
                <a:solidFill>
                  <a:schemeClr val="lt2"/>
                </a:solidFill>
              </a:defRPr>
            </a:lvl8pPr>
            <a:lvl9pPr marL="4114800" lvl="8" indent="-317500" rtl="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lt2"/>
                </a:solidFill>
              </a:defRPr>
            </a:lvl1pPr>
            <a:lvl2pPr lvl="1" algn="r" rtl="0">
              <a:buNone/>
              <a:defRPr sz="1333">
                <a:solidFill>
                  <a:schemeClr val="lt2"/>
                </a:solidFill>
              </a:defRPr>
            </a:lvl2pPr>
            <a:lvl3pPr lvl="2" algn="r" rtl="0">
              <a:buNone/>
              <a:defRPr sz="1333">
                <a:solidFill>
                  <a:schemeClr val="lt2"/>
                </a:solidFill>
              </a:defRPr>
            </a:lvl3pPr>
            <a:lvl4pPr lvl="3" algn="r" rtl="0">
              <a:buNone/>
              <a:defRPr sz="1333">
                <a:solidFill>
                  <a:schemeClr val="lt2"/>
                </a:solidFill>
              </a:defRPr>
            </a:lvl4pPr>
            <a:lvl5pPr lvl="4" algn="r" rtl="0">
              <a:buNone/>
              <a:defRPr sz="1333">
                <a:solidFill>
                  <a:schemeClr val="lt2"/>
                </a:solidFill>
              </a:defRPr>
            </a:lvl5pPr>
            <a:lvl6pPr lvl="5" algn="r" rtl="0">
              <a:buNone/>
              <a:defRPr sz="1333">
                <a:solidFill>
                  <a:schemeClr val="lt2"/>
                </a:solidFill>
              </a:defRPr>
            </a:lvl6pPr>
            <a:lvl7pPr lvl="6" algn="r" rtl="0">
              <a:buNone/>
              <a:defRPr sz="1333">
                <a:solidFill>
                  <a:schemeClr val="lt2"/>
                </a:solidFill>
              </a:defRPr>
            </a:lvl7pPr>
            <a:lvl8pPr lvl="7" algn="r" rtl="0">
              <a:buNone/>
              <a:defRPr sz="1333">
                <a:solidFill>
                  <a:schemeClr val="lt2"/>
                </a:solidFill>
              </a:defRPr>
            </a:lvl8pPr>
            <a:lvl9pPr lvl="8" algn="r" rtl="0">
              <a:buNone/>
              <a:defRPr sz="1333">
                <a:solidFill>
                  <a:schemeClr val="lt2"/>
                </a:solidFill>
              </a:defRPr>
            </a:lvl9pPr>
          </a:lstStyle>
          <a:p>
            <a:pPr>
              <a:buClr>
                <a:srgbClr val="000000"/>
              </a:buClr>
              <a:buFont typeface="Arial"/>
              <a:buNone/>
            </a:pPr>
            <a:fld id="{00000000-1234-1234-1234-123412341234}" type="slidenum">
              <a:rPr lang="en" kern="0">
                <a:solidFill>
                  <a:srgbClr val="ADADAD"/>
                </a:solidFill>
                <a:cs typeface="Arial"/>
                <a:sym typeface="Arial"/>
              </a:rPr>
              <a:pPr>
                <a:buClr>
                  <a:srgbClr val="000000"/>
                </a:buClr>
                <a:buFont typeface="Arial"/>
                <a:buNone/>
              </a:pPr>
              <a:t>‹#›</a:t>
            </a:fld>
            <a:endParaRPr kern="0">
              <a:solidFill>
                <a:srgbClr val="ADADAD"/>
              </a:solidFill>
              <a:cs typeface="Arial"/>
              <a:sym typeface="Arial"/>
            </a:endParaRPr>
          </a:p>
        </p:txBody>
      </p:sp>
    </p:spTree>
    <p:extLst>
      <p:ext uri="{BB962C8B-B14F-4D97-AF65-F5344CB8AC3E}">
        <p14:creationId xmlns:p14="http://schemas.microsoft.com/office/powerpoint/2010/main" val="266272165"/>
      </p:ext>
    </p:extLst>
  </p:cSld>
  <p:clrMap bg1="lt1" tx1="dk1" bg2="dk2" tx2="lt2" accent1="accent1" accent2="accent2" accent3="accent3" accent4="accent4" accent5="accent5" accent6="accent6" hlink="hlink" folHlink="folHlink"/>
  <p:sldLayoutIdLst>
    <p:sldLayoutId id="214748376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1600"/>
              </a:spcBef>
              <a:spcAft>
                <a:spcPts val="0"/>
              </a:spcAft>
              <a:buClr>
                <a:schemeClr val="lt2"/>
              </a:buClr>
              <a:buSzPts val="1400"/>
              <a:buChar char="○"/>
              <a:defRPr>
                <a:solidFill>
                  <a:schemeClr val="lt2"/>
                </a:solidFill>
              </a:defRPr>
            </a:lvl2pPr>
            <a:lvl3pPr marL="1371600" lvl="2" indent="-317500" rtl="0">
              <a:lnSpc>
                <a:spcPct val="115000"/>
              </a:lnSpc>
              <a:spcBef>
                <a:spcPts val="1600"/>
              </a:spcBef>
              <a:spcAft>
                <a:spcPts val="0"/>
              </a:spcAft>
              <a:buClr>
                <a:schemeClr val="lt2"/>
              </a:buClr>
              <a:buSzPts val="1400"/>
              <a:buChar char="■"/>
              <a:defRPr>
                <a:solidFill>
                  <a:schemeClr val="lt2"/>
                </a:solidFill>
              </a:defRPr>
            </a:lvl3pPr>
            <a:lvl4pPr marL="1828800" lvl="3" indent="-317500" rtl="0">
              <a:lnSpc>
                <a:spcPct val="115000"/>
              </a:lnSpc>
              <a:spcBef>
                <a:spcPts val="1600"/>
              </a:spcBef>
              <a:spcAft>
                <a:spcPts val="0"/>
              </a:spcAft>
              <a:buClr>
                <a:schemeClr val="lt2"/>
              </a:buClr>
              <a:buSzPts val="1400"/>
              <a:buChar char="●"/>
              <a:defRPr>
                <a:solidFill>
                  <a:schemeClr val="lt2"/>
                </a:solidFill>
              </a:defRPr>
            </a:lvl4pPr>
            <a:lvl5pPr marL="2286000" lvl="4" indent="-317500" rtl="0">
              <a:lnSpc>
                <a:spcPct val="115000"/>
              </a:lnSpc>
              <a:spcBef>
                <a:spcPts val="1600"/>
              </a:spcBef>
              <a:spcAft>
                <a:spcPts val="0"/>
              </a:spcAft>
              <a:buClr>
                <a:schemeClr val="lt2"/>
              </a:buClr>
              <a:buSzPts val="1400"/>
              <a:buChar char="○"/>
              <a:defRPr>
                <a:solidFill>
                  <a:schemeClr val="lt2"/>
                </a:solidFill>
              </a:defRPr>
            </a:lvl5pPr>
            <a:lvl6pPr marL="2743200" lvl="5" indent="-317500" rtl="0">
              <a:lnSpc>
                <a:spcPct val="115000"/>
              </a:lnSpc>
              <a:spcBef>
                <a:spcPts val="1600"/>
              </a:spcBef>
              <a:spcAft>
                <a:spcPts val="0"/>
              </a:spcAft>
              <a:buClr>
                <a:schemeClr val="lt2"/>
              </a:buClr>
              <a:buSzPts val="1400"/>
              <a:buChar char="■"/>
              <a:defRPr>
                <a:solidFill>
                  <a:schemeClr val="lt2"/>
                </a:solidFill>
              </a:defRPr>
            </a:lvl6pPr>
            <a:lvl7pPr marL="3200400" lvl="6" indent="-317500" rtl="0">
              <a:lnSpc>
                <a:spcPct val="115000"/>
              </a:lnSpc>
              <a:spcBef>
                <a:spcPts val="1600"/>
              </a:spcBef>
              <a:spcAft>
                <a:spcPts val="0"/>
              </a:spcAft>
              <a:buClr>
                <a:schemeClr val="lt2"/>
              </a:buClr>
              <a:buSzPts val="1400"/>
              <a:buChar char="●"/>
              <a:defRPr>
                <a:solidFill>
                  <a:schemeClr val="lt2"/>
                </a:solidFill>
              </a:defRPr>
            </a:lvl7pPr>
            <a:lvl8pPr marL="3657600" lvl="7" indent="-317500" rtl="0">
              <a:lnSpc>
                <a:spcPct val="115000"/>
              </a:lnSpc>
              <a:spcBef>
                <a:spcPts val="1600"/>
              </a:spcBef>
              <a:spcAft>
                <a:spcPts val="0"/>
              </a:spcAft>
              <a:buClr>
                <a:schemeClr val="lt2"/>
              </a:buClr>
              <a:buSzPts val="1400"/>
              <a:buChar char="○"/>
              <a:defRPr>
                <a:solidFill>
                  <a:schemeClr val="lt2"/>
                </a:solidFill>
              </a:defRPr>
            </a:lvl8pPr>
            <a:lvl9pPr marL="4114800" lvl="8" indent="-317500" rtl="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lt2"/>
                </a:solidFill>
              </a:defRPr>
            </a:lvl1pPr>
            <a:lvl2pPr lvl="1" algn="r" rtl="0">
              <a:buNone/>
              <a:defRPr sz="1333">
                <a:solidFill>
                  <a:schemeClr val="lt2"/>
                </a:solidFill>
              </a:defRPr>
            </a:lvl2pPr>
            <a:lvl3pPr lvl="2" algn="r" rtl="0">
              <a:buNone/>
              <a:defRPr sz="1333">
                <a:solidFill>
                  <a:schemeClr val="lt2"/>
                </a:solidFill>
              </a:defRPr>
            </a:lvl3pPr>
            <a:lvl4pPr lvl="3" algn="r" rtl="0">
              <a:buNone/>
              <a:defRPr sz="1333">
                <a:solidFill>
                  <a:schemeClr val="lt2"/>
                </a:solidFill>
              </a:defRPr>
            </a:lvl4pPr>
            <a:lvl5pPr lvl="4" algn="r" rtl="0">
              <a:buNone/>
              <a:defRPr sz="1333">
                <a:solidFill>
                  <a:schemeClr val="lt2"/>
                </a:solidFill>
              </a:defRPr>
            </a:lvl5pPr>
            <a:lvl6pPr lvl="5" algn="r" rtl="0">
              <a:buNone/>
              <a:defRPr sz="1333">
                <a:solidFill>
                  <a:schemeClr val="lt2"/>
                </a:solidFill>
              </a:defRPr>
            </a:lvl6pPr>
            <a:lvl7pPr lvl="6" algn="r" rtl="0">
              <a:buNone/>
              <a:defRPr sz="1333">
                <a:solidFill>
                  <a:schemeClr val="lt2"/>
                </a:solidFill>
              </a:defRPr>
            </a:lvl7pPr>
            <a:lvl8pPr lvl="7" algn="r" rtl="0">
              <a:buNone/>
              <a:defRPr sz="1333">
                <a:solidFill>
                  <a:schemeClr val="lt2"/>
                </a:solidFill>
              </a:defRPr>
            </a:lvl8pPr>
            <a:lvl9pPr lvl="8" algn="r" rtl="0">
              <a:buNone/>
              <a:defRPr sz="1333">
                <a:solidFill>
                  <a:schemeClr val="lt2"/>
                </a:solidFill>
              </a:defRPr>
            </a:lvl9pPr>
          </a:lstStyle>
          <a:p>
            <a:pPr>
              <a:buClr>
                <a:srgbClr val="000000"/>
              </a:buClr>
              <a:buFont typeface="Arial"/>
              <a:buNone/>
            </a:pPr>
            <a:fld id="{00000000-1234-1234-1234-123412341234}" type="slidenum">
              <a:rPr lang="en" kern="0">
                <a:solidFill>
                  <a:srgbClr val="ADADAD"/>
                </a:solidFill>
                <a:cs typeface="Arial"/>
                <a:sym typeface="Arial"/>
              </a:rPr>
              <a:pPr>
                <a:buClr>
                  <a:srgbClr val="000000"/>
                </a:buClr>
                <a:buFont typeface="Arial"/>
                <a:buNone/>
              </a:pPr>
              <a:t>‹#›</a:t>
            </a:fld>
            <a:endParaRPr kern="0">
              <a:solidFill>
                <a:srgbClr val="ADADAD"/>
              </a:solidFill>
              <a:cs typeface="Arial"/>
              <a:sym typeface="Arial"/>
            </a:endParaRPr>
          </a:p>
        </p:txBody>
      </p:sp>
    </p:spTree>
    <p:extLst>
      <p:ext uri="{BB962C8B-B14F-4D97-AF65-F5344CB8AC3E}">
        <p14:creationId xmlns:p14="http://schemas.microsoft.com/office/powerpoint/2010/main" val="1712850395"/>
      </p:ext>
    </p:extLst>
  </p:cSld>
  <p:clrMap bg1="lt1" tx1="dk1" bg2="dk2" tx2="lt2" accent1="accent1" accent2="accent2" accent3="accent3" accent4="accent4" accent5="accent5" accent6="accent6" hlink="hlink" folHlink="folHlink"/>
  <p:sldLayoutIdLst>
    <p:sldLayoutId id="214748376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1600"/>
              </a:spcBef>
              <a:spcAft>
                <a:spcPts val="0"/>
              </a:spcAft>
              <a:buClr>
                <a:schemeClr val="lt2"/>
              </a:buClr>
              <a:buSzPts val="1400"/>
              <a:buChar char="○"/>
              <a:defRPr>
                <a:solidFill>
                  <a:schemeClr val="lt2"/>
                </a:solidFill>
              </a:defRPr>
            </a:lvl2pPr>
            <a:lvl3pPr marL="1371600" lvl="2" indent="-317500" rtl="0">
              <a:lnSpc>
                <a:spcPct val="115000"/>
              </a:lnSpc>
              <a:spcBef>
                <a:spcPts val="1600"/>
              </a:spcBef>
              <a:spcAft>
                <a:spcPts val="0"/>
              </a:spcAft>
              <a:buClr>
                <a:schemeClr val="lt2"/>
              </a:buClr>
              <a:buSzPts val="1400"/>
              <a:buChar char="■"/>
              <a:defRPr>
                <a:solidFill>
                  <a:schemeClr val="lt2"/>
                </a:solidFill>
              </a:defRPr>
            </a:lvl3pPr>
            <a:lvl4pPr marL="1828800" lvl="3" indent="-317500" rtl="0">
              <a:lnSpc>
                <a:spcPct val="115000"/>
              </a:lnSpc>
              <a:spcBef>
                <a:spcPts val="1600"/>
              </a:spcBef>
              <a:spcAft>
                <a:spcPts val="0"/>
              </a:spcAft>
              <a:buClr>
                <a:schemeClr val="lt2"/>
              </a:buClr>
              <a:buSzPts val="1400"/>
              <a:buChar char="●"/>
              <a:defRPr>
                <a:solidFill>
                  <a:schemeClr val="lt2"/>
                </a:solidFill>
              </a:defRPr>
            </a:lvl4pPr>
            <a:lvl5pPr marL="2286000" lvl="4" indent="-317500" rtl="0">
              <a:lnSpc>
                <a:spcPct val="115000"/>
              </a:lnSpc>
              <a:spcBef>
                <a:spcPts val="1600"/>
              </a:spcBef>
              <a:spcAft>
                <a:spcPts val="0"/>
              </a:spcAft>
              <a:buClr>
                <a:schemeClr val="lt2"/>
              </a:buClr>
              <a:buSzPts val="1400"/>
              <a:buChar char="○"/>
              <a:defRPr>
                <a:solidFill>
                  <a:schemeClr val="lt2"/>
                </a:solidFill>
              </a:defRPr>
            </a:lvl5pPr>
            <a:lvl6pPr marL="2743200" lvl="5" indent="-317500" rtl="0">
              <a:lnSpc>
                <a:spcPct val="115000"/>
              </a:lnSpc>
              <a:spcBef>
                <a:spcPts val="1600"/>
              </a:spcBef>
              <a:spcAft>
                <a:spcPts val="0"/>
              </a:spcAft>
              <a:buClr>
                <a:schemeClr val="lt2"/>
              </a:buClr>
              <a:buSzPts val="1400"/>
              <a:buChar char="■"/>
              <a:defRPr>
                <a:solidFill>
                  <a:schemeClr val="lt2"/>
                </a:solidFill>
              </a:defRPr>
            </a:lvl6pPr>
            <a:lvl7pPr marL="3200400" lvl="6" indent="-317500" rtl="0">
              <a:lnSpc>
                <a:spcPct val="115000"/>
              </a:lnSpc>
              <a:spcBef>
                <a:spcPts val="1600"/>
              </a:spcBef>
              <a:spcAft>
                <a:spcPts val="0"/>
              </a:spcAft>
              <a:buClr>
                <a:schemeClr val="lt2"/>
              </a:buClr>
              <a:buSzPts val="1400"/>
              <a:buChar char="●"/>
              <a:defRPr>
                <a:solidFill>
                  <a:schemeClr val="lt2"/>
                </a:solidFill>
              </a:defRPr>
            </a:lvl7pPr>
            <a:lvl8pPr marL="3657600" lvl="7" indent="-317500" rtl="0">
              <a:lnSpc>
                <a:spcPct val="115000"/>
              </a:lnSpc>
              <a:spcBef>
                <a:spcPts val="1600"/>
              </a:spcBef>
              <a:spcAft>
                <a:spcPts val="0"/>
              </a:spcAft>
              <a:buClr>
                <a:schemeClr val="lt2"/>
              </a:buClr>
              <a:buSzPts val="1400"/>
              <a:buChar char="○"/>
              <a:defRPr>
                <a:solidFill>
                  <a:schemeClr val="lt2"/>
                </a:solidFill>
              </a:defRPr>
            </a:lvl8pPr>
            <a:lvl9pPr marL="4114800" lvl="8" indent="-317500" rtl="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lt2"/>
                </a:solidFill>
              </a:defRPr>
            </a:lvl1pPr>
            <a:lvl2pPr lvl="1" algn="r" rtl="0">
              <a:buNone/>
              <a:defRPr sz="1333">
                <a:solidFill>
                  <a:schemeClr val="lt2"/>
                </a:solidFill>
              </a:defRPr>
            </a:lvl2pPr>
            <a:lvl3pPr lvl="2" algn="r" rtl="0">
              <a:buNone/>
              <a:defRPr sz="1333">
                <a:solidFill>
                  <a:schemeClr val="lt2"/>
                </a:solidFill>
              </a:defRPr>
            </a:lvl3pPr>
            <a:lvl4pPr lvl="3" algn="r" rtl="0">
              <a:buNone/>
              <a:defRPr sz="1333">
                <a:solidFill>
                  <a:schemeClr val="lt2"/>
                </a:solidFill>
              </a:defRPr>
            </a:lvl4pPr>
            <a:lvl5pPr lvl="4" algn="r" rtl="0">
              <a:buNone/>
              <a:defRPr sz="1333">
                <a:solidFill>
                  <a:schemeClr val="lt2"/>
                </a:solidFill>
              </a:defRPr>
            </a:lvl5pPr>
            <a:lvl6pPr lvl="5" algn="r" rtl="0">
              <a:buNone/>
              <a:defRPr sz="1333">
                <a:solidFill>
                  <a:schemeClr val="lt2"/>
                </a:solidFill>
              </a:defRPr>
            </a:lvl6pPr>
            <a:lvl7pPr lvl="6" algn="r" rtl="0">
              <a:buNone/>
              <a:defRPr sz="1333">
                <a:solidFill>
                  <a:schemeClr val="lt2"/>
                </a:solidFill>
              </a:defRPr>
            </a:lvl7pPr>
            <a:lvl8pPr lvl="7" algn="r" rtl="0">
              <a:buNone/>
              <a:defRPr sz="1333">
                <a:solidFill>
                  <a:schemeClr val="lt2"/>
                </a:solidFill>
              </a:defRPr>
            </a:lvl8pPr>
            <a:lvl9pPr lvl="8" algn="r" rtl="0">
              <a:buNone/>
              <a:defRPr sz="1333">
                <a:solidFill>
                  <a:schemeClr val="lt2"/>
                </a:solidFill>
              </a:defRPr>
            </a:lvl9pPr>
          </a:lstStyle>
          <a:p>
            <a:pPr>
              <a:buClr>
                <a:srgbClr val="000000"/>
              </a:buClr>
              <a:buFont typeface="Arial"/>
              <a:buNone/>
            </a:pPr>
            <a:fld id="{00000000-1234-1234-1234-123412341234}" type="slidenum">
              <a:rPr lang="en" kern="0">
                <a:solidFill>
                  <a:srgbClr val="ADADAD"/>
                </a:solidFill>
                <a:cs typeface="Arial"/>
                <a:sym typeface="Arial"/>
              </a:rPr>
              <a:pPr>
                <a:buClr>
                  <a:srgbClr val="000000"/>
                </a:buClr>
                <a:buFont typeface="Arial"/>
                <a:buNone/>
              </a:pPr>
              <a:t>‹#›</a:t>
            </a:fld>
            <a:endParaRPr kern="0">
              <a:solidFill>
                <a:srgbClr val="ADADAD"/>
              </a:solidFill>
              <a:cs typeface="Arial"/>
              <a:sym typeface="Arial"/>
            </a:endParaRPr>
          </a:p>
        </p:txBody>
      </p:sp>
    </p:spTree>
    <p:extLst>
      <p:ext uri="{BB962C8B-B14F-4D97-AF65-F5344CB8AC3E}">
        <p14:creationId xmlns:p14="http://schemas.microsoft.com/office/powerpoint/2010/main" val="3716169784"/>
      </p:ext>
    </p:extLst>
  </p:cSld>
  <p:clrMap bg1="lt1" tx1="dk1" bg2="dk2" tx2="lt2" accent1="accent1" accent2="accent2" accent3="accent3" accent4="accent4" accent5="accent5" accent6="accent6" hlink="hlink" folHlink="folHlink"/>
  <p:sldLayoutIdLst>
    <p:sldLayoutId id="214748377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1600"/>
              </a:spcBef>
              <a:spcAft>
                <a:spcPts val="0"/>
              </a:spcAft>
              <a:buClr>
                <a:schemeClr val="lt2"/>
              </a:buClr>
              <a:buSzPts val="1400"/>
              <a:buChar char="○"/>
              <a:defRPr>
                <a:solidFill>
                  <a:schemeClr val="lt2"/>
                </a:solidFill>
              </a:defRPr>
            </a:lvl2pPr>
            <a:lvl3pPr marL="1371600" lvl="2" indent="-317500" rtl="0">
              <a:lnSpc>
                <a:spcPct val="115000"/>
              </a:lnSpc>
              <a:spcBef>
                <a:spcPts val="1600"/>
              </a:spcBef>
              <a:spcAft>
                <a:spcPts val="0"/>
              </a:spcAft>
              <a:buClr>
                <a:schemeClr val="lt2"/>
              </a:buClr>
              <a:buSzPts val="1400"/>
              <a:buChar char="■"/>
              <a:defRPr>
                <a:solidFill>
                  <a:schemeClr val="lt2"/>
                </a:solidFill>
              </a:defRPr>
            </a:lvl3pPr>
            <a:lvl4pPr marL="1828800" lvl="3" indent="-317500" rtl="0">
              <a:lnSpc>
                <a:spcPct val="115000"/>
              </a:lnSpc>
              <a:spcBef>
                <a:spcPts val="1600"/>
              </a:spcBef>
              <a:spcAft>
                <a:spcPts val="0"/>
              </a:spcAft>
              <a:buClr>
                <a:schemeClr val="lt2"/>
              </a:buClr>
              <a:buSzPts val="1400"/>
              <a:buChar char="●"/>
              <a:defRPr>
                <a:solidFill>
                  <a:schemeClr val="lt2"/>
                </a:solidFill>
              </a:defRPr>
            </a:lvl4pPr>
            <a:lvl5pPr marL="2286000" lvl="4" indent="-317500" rtl="0">
              <a:lnSpc>
                <a:spcPct val="115000"/>
              </a:lnSpc>
              <a:spcBef>
                <a:spcPts val="1600"/>
              </a:spcBef>
              <a:spcAft>
                <a:spcPts val="0"/>
              </a:spcAft>
              <a:buClr>
                <a:schemeClr val="lt2"/>
              </a:buClr>
              <a:buSzPts val="1400"/>
              <a:buChar char="○"/>
              <a:defRPr>
                <a:solidFill>
                  <a:schemeClr val="lt2"/>
                </a:solidFill>
              </a:defRPr>
            </a:lvl5pPr>
            <a:lvl6pPr marL="2743200" lvl="5" indent="-317500" rtl="0">
              <a:lnSpc>
                <a:spcPct val="115000"/>
              </a:lnSpc>
              <a:spcBef>
                <a:spcPts val="1600"/>
              </a:spcBef>
              <a:spcAft>
                <a:spcPts val="0"/>
              </a:spcAft>
              <a:buClr>
                <a:schemeClr val="lt2"/>
              </a:buClr>
              <a:buSzPts val="1400"/>
              <a:buChar char="■"/>
              <a:defRPr>
                <a:solidFill>
                  <a:schemeClr val="lt2"/>
                </a:solidFill>
              </a:defRPr>
            </a:lvl6pPr>
            <a:lvl7pPr marL="3200400" lvl="6" indent="-317500" rtl="0">
              <a:lnSpc>
                <a:spcPct val="115000"/>
              </a:lnSpc>
              <a:spcBef>
                <a:spcPts val="1600"/>
              </a:spcBef>
              <a:spcAft>
                <a:spcPts val="0"/>
              </a:spcAft>
              <a:buClr>
                <a:schemeClr val="lt2"/>
              </a:buClr>
              <a:buSzPts val="1400"/>
              <a:buChar char="●"/>
              <a:defRPr>
                <a:solidFill>
                  <a:schemeClr val="lt2"/>
                </a:solidFill>
              </a:defRPr>
            </a:lvl7pPr>
            <a:lvl8pPr marL="3657600" lvl="7" indent="-317500" rtl="0">
              <a:lnSpc>
                <a:spcPct val="115000"/>
              </a:lnSpc>
              <a:spcBef>
                <a:spcPts val="1600"/>
              </a:spcBef>
              <a:spcAft>
                <a:spcPts val="0"/>
              </a:spcAft>
              <a:buClr>
                <a:schemeClr val="lt2"/>
              </a:buClr>
              <a:buSzPts val="1400"/>
              <a:buChar char="○"/>
              <a:defRPr>
                <a:solidFill>
                  <a:schemeClr val="lt2"/>
                </a:solidFill>
              </a:defRPr>
            </a:lvl8pPr>
            <a:lvl9pPr marL="4114800" lvl="8" indent="-317500" rtl="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lt2"/>
                </a:solidFill>
              </a:defRPr>
            </a:lvl1pPr>
            <a:lvl2pPr lvl="1" algn="r" rtl="0">
              <a:buNone/>
              <a:defRPr sz="1333">
                <a:solidFill>
                  <a:schemeClr val="lt2"/>
                </a:solidFill>
              </a:defRPr>
            </a:lvl2pPr>
            <a:lvl3pPr lvl="2" algn="r" rtl="0">
              <a:buNone/>
              <a:defRPr sz="1333">
                <a:solidFill>
                  <a:schemeClr val="lt2"/>
                </a:solidFill>
              </a:defRPr>
            </a:lvl3pPr>
            <a:lvl4pPr lvl="3" algn="r" rtl="0">
              <a:buNone/>
              <a:defRPr sz="1333">
                <a:solidFill>
                  <a:schemeClr val="lt2"/>
                </a:solidFill>
              </a:defRPr>
            </a:lvl4pPr>
            <a:lvl5pPr lvl="4" algn="r" rtl="0">
              <a:buNone/>
              <a:defRPr sz="1333">
                <a:solidFill>
                  <a:schemeClr val="lt2"/>
                </a:solidFill>
              </a:defRPr>
            </a:lvl5pPr>
            <a:lvl6pPr lvl="5" algn="r" rtl="0">
              <a:buNone/>
              <a:defRPr sz="1333">
                <a:solidFill>
                  <a:schemeClr val="lt2"/>
                </a:solidFill>
              </a:defRPr>
            </a:lvl6pPr>
            <a:lvl7pPr lvl="6" algn="r" rtl="0">
              <a:buNone/>
              <a:defRPr sz="1333">
                <a:solidFill>
                  <a:schemeClr val="lt2"/>
                </a:solidFill>
              </a:defRPr>
            </a:lvl7pPr>
            <a:lvl8pPr lvl="7" algn="r" rtl="0">
              <a:buNone/>
              <a:defRPr sz="1333">
                <a:solidFill>
                  <a:schemeClr val="lt2"/>
                </a:solidFill>
              </a:defRPr>
            </a:lvl8pPr>
            <a:lvl9pPr lvl="8" algn="r" rtl="0">
              <a:buNone/>
              <a:defRPr sz="1333">
                <a:solidFill>
                  <a:schemeClr val="lt2"/>
                </a:solidFill>
              </a:defRPr>
            </a:lvl9pPr>
          </a:lstStyle>
          <a:p>
            <a:pPr>
              <a:buClr>
                <a:srgbClr val="000000"/>
              </a:buClr>
              <a:buFont typeface="Arial"/>
              <a:buNone/>
            </a:pPr>
            <a:fld id="{00000000-1234-1234-1234-123412341234}" type="slidenum">
              <a:rPr lang="en" kern="0">
                <a:solidFill>
                  <a:srgbClr val="ADADAD"/>
                </a:solidFill>
                <a:cs typeface="Arial"/>
                <a:sym typeface="Arial"/>
              </a:rPr>
              <a:pPr>
                <a:buClr>
                  <a:srgbClr val="000000"/>
                </a:buClr>
                <a:buFont typeface="Arial"/>
                <a:buNone/>
              </a:pPr>
              <a:t>‹#›</a:t>
            </a:fld>
            <a:endParaRPr kern="0">
              <a:solidFill>
                <a:srgbClr val="ADADAD"/>
              </a:solidFill>
              <a:cs typeface="Arial"/>
              <a:sym typeface="Arial"/>
            </a:endParaRPr>
          </a:p>
        </p:txBody>
      </p:sp>
    </p:spTree>
    <p:extLst>
      <p:ext uri="{BB962C8B-B14F-4D97-AF65-F5344CB8AC3E}">
        <p14:creationId xmlns:p14="http://schemas.microsoft.com/office/powerpoint/2010/main" val="4076972375"/>
      </p:ext>
    </p:extLst>
  </p:cSld>
  <p:clrMap bg1="lt1" tx1="dk1" bg2="dk2" tx2="lt2" accent1="accent1" accent2="accent2" accent3="accent3" accent4="accent4" accent5="accent5" accent6="accent6" hlink="hlink" folHlink="folHlink"/>
  <p:sldLayoutIdLst>
    <p:sldLayoutId id="214748377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1600"/>
              </a:spcBef>
              <a:spcAft>
                <a:spcPts val="0"/>
              </a:spcAft>
              <a:buClr>
                <a:schemeClr val="lt2"/>
              </a:buClr>
              <a:buSzPts val="1400"/>
              <a:buChar char="○"/>
              <a:defRPr>
                <a:solidFill>
                  <a:schemeClr val="lt2"/>
                </a:solidFill>
              </a:defRPr>
            </a:lvl2pPr>
            <a:lvl3pPr marL="1371600" lvl="2" indent="-317500" rtl="0">
              <a:lnSpc>
                <a:spcPct val="115000"/>
              </a:lnSpc>
              <a:spcBef>
                <a:spcPts val="1600"/>
              </a:spcBef>
              <a:spcAft>
                <a:spcPts val="0"/>
              </a:spcAft>
              <a:buClr>
                <a:schemeClr val="lt2"/>
              </a:buClr>
              <a:buSzPts val="1400"/>
              <a:buChar char="■"/>
              <a:defRPr>
                <a:solidFill>
                  <a:schemeClr val="lt2"/>
                </a:solidFill>
              </a:defRPr>
            </a:lvl3pPr>
            <a:lvl4pPr marL="1828800" lvl="3" indent="-317500" rtl="0">
              <a:lnSpc>
                <a:spcPct val="115000"/>
              </a:lnSpc>
              <a:spcBef>
                <a:spcPts val="1600"/>
              </a:spcBef>
              <a:spcAft>
                <a:spcPts val="0"/>
              </a:spcAft>
              <a:buClr>
                <a:schemeClr val="lt2"/>
              </a:buClr>
              <a:buSzPts val="1400"/>
              <a:buChar char="●"/>
              <a:defRPr>
                <a:solidFill>
                  <a:schemeClr val="lt2"/>
                </a:solidFill>
              </a:defRPr>
            </a:lvl4pPr>
            <a:lvl5pPr marL="2286000" lvl="4" indent="-317500" rtl="0">
              <a:lnSpc>
                <a:spcPct val="115000"/>
              </a:lnSpc>
              <a:spcBef>
                <a:spcPts val="1600"/>
              </a:spcBef>
              <a:spcAft>
                <a:spcPts val="0"/>
              </a:spcAft>
              <a:buClr>
                <a:schemeClr val="lt2"/>
              </a:buClr>
              <a:buSzPts val="1400"/>
              <a:buChar char="○"/>
              <a:defRPr>
                <a:solidFill>
                  <a:schemeClr val="lt2"/>
                </a:solidFill>
              </a:defRPr>
            </a:lvl5pPr>
            <a:lvl6pPr marL="2743200" lvl="5" indent="-317500" rtl="0">
              <a:lnSpc>
                <a:spcPct val="115000"/>
              </a:lnSpc>
              <a:spcBef>
                <a:spcPts val="1600"/>
              </a:spcBef>
              <a:spcAft>
                <a:spcPts val="0"/>
              </a:spcAft>
              <a:buClr>
                <a:schemeClr val="lt2"/>
              </a:buClr>
              <a:buSzPts val="1400"/>
              <a:buChar char="■"/>
              <a:defRPr>
                <a:solidFill>
                  <a:schemeClr val="lt2"/>
                </a:solidFill>
              </a:defRPr>
            </a:lvl6pPr>
            <a:lvl7pPr marL="3200400" lvl="6" indent="-317500" rtl="0">
              <a:lnSpc>
                <a:spcPct val="115000"/>
              </a:lnSpc>
              <a:spcBef>
                <a:spcPts val="1600"/>
              </a:spcBef>
              <a:spcAft>
                <a:spcPts val="0"/>
              </a:spcAft>
              <a:buClr>
                <a:schemeClr val="lt2"/>
              </a:buClr>
              <a:buSzPts val="1400"/>
              <a:buChar char="●"/>
              <a:defRPr>
                <a:solidFill>
                  <a:schemeClr val="lt2"/>
                </a:solidFill>
              </a:defRPr>
            </a:lvl7pPr>
            <a:lvl8pPr marL="3657600" lvl="7" indent="-317500" rtl="0">
              <a:lnSpc>
                <a:spcPct val="115000"/>
              </a:lnSpc>
              <a:spcBef>
                <a:spcPts val="1600"/>
              </a:spcBef>
              <a:spcAft>
                <a:spcPts val="0"/>
              </a:spcAft>
              <a:buClr>
                <a:schemeClr val="lt2"/>
              </a:buClr>
              <a:buSzPts val="1400"/>
              <a:buChar char="○"/>
              <a:defRPr>
                <a:solidFill>
                  <a:schemeClr val="lt2"/>
                </a:solidFill>
              </a:defRPr>
            </a:lvl8pPr>
            <a:lvl9pPr marL="4114800" lvl="8" indent="-317500" rtl="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lt2"/>
                </a:solidFill>
              </a:defRPr>
            </a:lvl1pPr>
            <a:lvl2pPr lvl="1" algn="r" rtl="0">
              <a:buNone/>
              <a:defRPr sz="1333">
                <a:solidFill>
                  <a:schemeClr val="lt2"/>
                </a:solidFill>
              </a:defRPr>
            </a:lvl2pPr>
            <a:lvl3pPr lvl="2" algn="r" rtl="0">
              <a:buNone/>
              <a:defRPr sz="1333">
                <a:solidFill>
                  <a:schemeClr val="lt2"/>
                </a:solidFill>
              </a:defRPr>
            </a:lvl3pPr>
            <a:lvl4pPr lvl="3" algn="r" rtl="0">
              <a:buNone/>
              <a:defRPr sz="1333">
                <a:solidFill>
                  <a:schemeClr val="lt2"/>
                </a:solidFill>
              </a:defRPr>
            </a:lvl4pPr>
            <a:lvl5pPr lvl="4" algn="r" rtl="0">
              <a:buNone/>
              <a:defRPr sz="1333">
                <a:solidFill>
                  <a:schemeClr val="lt2"/>
                </a:solidFill>
              </a:defRPr>
            </a:lvl5pPr>
            <a:lvl6pPr lvl="5" algn="r" rtl="0">
              <a:buNone/>
              <a:defRPr sz="1333">
                <a:solidFill>
                  <a:schemeClr val="lt2"/>
                </a:solidFill>
              </a:defRPr>
            </a:lvl6pPr>
            <a:lvl7pPr lvl="6" algn="r" rtl="0">
              <a:buNone/>
              <a:defRPr sz="1333">
                <a:solidFill>
                  <a:schemeClr val="lt2"/>
                </a:solidFill>
              </a:defRPr>
            </a:lvl7pPr>
            <a:lvl8pPr lvl="7" algn="r" rtl="0">
              <a:buNone/>
              <a:defRPr sz="1333">
                <a:solidFill>
                  <a:schemeClr val="lt2"/>
                </a:solidFill>
              </a:defRPr>
            </a:lvl8pPr>
            <a:lvl9pPr lvl="8" algn="r" rtl="0">
              <a:buNone/>
              <a:defRPr sz="1333">
                <a:solidFill>
                  <a:schemeClr val="lt2"/>
                </a:solidFill>
              </a:defRPr>
            </a:lvl9pPr>
          </a:lstStyle>
          <a:p>
            <a:pPr>
              <a:buClr>
                <a:srgbClr val="000000"/>
              </a:buClr>
              <a:buFont typeface="Arial"/>
              <a:buNone/>
            </a:pPr>
            <a:fld id="{00000000-1234-1234-1234-123412341234}" type="slidenum">
              <a:rPr lang="en" kern="0">
                <a:solidFill>
                  <a:srgbClr val="ADADAD"/>
                </a:solidFill>
                <a:cs typeface="Arial"/>
                <a:sym typeface="Arial"/>
              </a:rPr>
              <a:pPr>
                <a:buClr>
                  <a:srgbClr val="000000"/>
                </a:buClr>
                <a:buFont typeface="Arial"/>
                <a:buNone/>
              </a:pPr>
              <a:t>‹#›</a:t>
            </a:fld>
            <a:endParaRPr kern="0">
              <a:solidFill>
                <a:srgbClr val="ADADAD"/>
              </a:solidFill>
              <a:cs typeface="Arial"/>
              <a:sym typeface="Arial"/>
            </a:endParaRPr>
          </a:p>
        </p:txBody>
      </p:sp>
    </p:spTree>
    <p:extLst>
      <p:ext uri="{BB962C8B-B14F-4D97-AF65-F5344CB8AC3E}">
        <p14:creationId xmlns:p14="http://schemas.microsoft.com/office/powerpoint/2010/main" val="135348768"/>
      </p:ext>
    </p:extLst>
  </p:cSld>
  <p:clrMap bg1="lt1" tx1="dk1" bg2="dk2" tx2="lt2" accent1="accent1" accent2="accent2" accent3="accent3" accent4="accent4" accent5="accent5" accent6="accent6" hlink="hlink" folHlink="folHlink"/>
  <p:sldLayoutIdLst>
    <p:sldLayoutId id="21474837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1600"/>
              </a:spcBef>
              <a:spcAft>
                <a:spcPts val="0"/>
              </a:spcAft>
              <a:buClr>
                <a:schemeClr val="lt2"/>
              </a:buClr>
              <a:buSzPts val="1400"/>
              <a:buChar char="○"/>
              <a:defRPr>
                <a:solidFill>
                  <a:schemeClr val="lt2"/>
                </a:solidFill>
              </a:defRPr>
            </a:lvl2pPr>
            <a:lvl3pPr marL="1371600" lvl="2" indent="-317500" rtl="0">
              <a:lnSpc>
                <a:spcPct val="115000"/>
              </a:lnSpc>
              <a:spcBef>
                <a:spcPts val="1600"/>
              </a:spcBef>
              <a:spcAft>
                <a:spcPts val="0"/>
              </a:spcAft>
              <a:buClr>
                <a:schemeClr val="lt2"/>
              </a:buClr>
              <a:buSzPts val="1400"/>
              <a:buChar char="■"/>
              <a:defRPr>
                <a:solidFill>
                  <a:schemeClr val="lt2"/>
                </a:solidFill>
              </a:defRPr>
            </a:lvl3pPr>
            <a:lvl4pPr marL="1828800" lvl="3" indent="-317500" rtl="0">
              <a:lnSpc>
                <a:spcPct val="115000"/>
              </a:lnSpc>
              <a:spcBef>
                <a:spcPts val="1600"/>
              </a:spcBef>
              <a:spcAft>
                <a:spcPts val="0"/>
              </a:spcAft>
              <a:buClr>
                <a:schemeClr val="lt2"/>
              </a:buClr>
              <a:buSzPts val="1400"/>
              <a:buChar char="●"/>
              <a:defRPr>
                <a:solidFill>
                  <a:schemeClr val="lt2"/>
                </a:solidFill>
              </a:defRPr>
            </a:lvl4pPr>
            <a:lvl5pPr marL="2286000" lvl="4" indent="-317500" rtl="0">
              <a:lnSpc>
                <a:spcPct val="115000"/>
              </a:lnSpc>
              <a:spcBef>
                <a:spcPts val="1600"/>
              </a:spcBef>
              <a:spcAft>
                <a:spcPts val="0"/>
              </a:spcAft>
              <a:buClr>
                <a:schemeClr val="lt2"/>
              </a:buClr>
              <a:buSzPts val="1400"/>
              <a:buChar char="○"/>
              <a:defRPr>
                <a:solidFill>
                  <a:schemeClr val="lt2"/>
                </a:solidFill>
              </a:defRPr>
            </a:lvl5pPr>
            <a:lvl6pPr marL="2743200" lvl="5" indent="-317500" rtl="0">
              <a:lnSpc>
                <a:spcPct val="115000"/>
              </a:lnSpc>
              <a:spcBef>
                <a:spcPts val="1600"/>
              </a:spcBef>
              <a:spcAft>
                <a:spcPts val="0"/>
              </a:spcAft>
              <a:buClr>
                <a:schemeClr val="lt2"/>
              </a:buClr>
              <a:buSzPts val="1400"/>
              <a:buChar char="■"/>
              <a:defRPr>
                <a:solidFill>
                  <a:schemeClr val="lt2"/>
                </a:solidFill>
              </a:defRPr>
            </a:lvl6pPr>
            <a:lvl7pPr marL="3200400" lvl="6" indent="-317500" rtl="0">
              <a:lnSpc>
                <a:spcPct val="115000"/>
              </a:lnSpc>
              <a:spcBef>
                <a:spcPts val="1600"/>
              </a:spcBef>
              <a:spcAft>
                <a:spcPts val="0"/>
              </a:spcAft>
              <a:buClr>
                <a:schemeClr val="lt2"/>
              </a:buClr>
              <a:buSzPts val="1400"/>
              <a:buChar char="●"/>
              <a:defRPr>
                <a:solidFill>
                  <a:schemeClr val="lt2"/>
                </a:solidFill>
              </a:defRPr>
            </a:lvl7pPr>
            <a:lvl8pPr marL="3657600" lvl="7" indent="-317500" rtl="0">
              <a:lnSpc>
                <a:spcPct val="115000"/>
              </a:lnSpc>
              <a:spcBef>
                <a:spcPts val="1600"/>
              </a:spcBef>
              <a:spcAft>
                <a:spcPts val="0"/>
              </a:spcAft>
              <a:buClr>
                <a:schemeClr val="lt2"/>
              </a:buClr>
              <a:buSzPts val="1400"/>
              <a:buChar char="○"/>
              <a:defRPr>
                <a:solidFill>
                  <a:schemeClr val="lt2"/>
                </a:solidFill>
              </a:defRPr>
            </a:lvl8pPr>
            <a:lvl9pPr marL="4114800" lvl="8" indent="-317500" rtl="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lt2"/>
                </a:solidFill>
              </a:defRPr>
            </a:lvl1pPr>
            <a:lvl2pPr lvl="1" algn="r" rtl="0">
              <a:buNone/>
              <a:defRPr sz="1333">
                <a:solidFill>
                  <a:schemeClr val="lt2"/>
                </a:solidFill>
              </a:defRPr>
            </a:lvl2pPr>
            <a:lvl3pPr lvl="2" algn="r" rtl="0">
              <a:buNone/>
              <a:defRPr sz="1333">
                <a:solidFill>
                  <a:schemeClr val="lt2"/>
                </a:solidFill>
              </a:defRPr>
            </a:lvl3pPr>
            <a:lvl4pPr lvl="3" algn="r" rtl="0">
              <a:buNone/>
              <a:defRPr sz="1333">
                <a:solidFill>
                  <a:schemeClr val="lt2"/>
                </a:solidFill>
              </a:defRPr>
            </a:lvl4pPr>
            <a:lvl5pPr lvl="4" algn="r" rtl="0">
              <a:buNone/>
              <a:defRPr sz="1333">
                <a:solidFill>
                  <a:schemeClr val="lt2"/>
                </a:solidFill>
              </a:defRPr>
            </a:lvl5pPr>
            <a:lvl6pPr lvl="5" algn="r" rtl="0">
              <a:buNone/>
              <a:defRPr sz="1333">
                <a:solidFill>
                  <a:schemeClr val="lt2"/>
                </a:solidFill>
              </a:defRPr>
            </a:lvl6pPr>
            <a:lvl7pPr lvl="6" algn="r" rtl="0">
              <a:buNone/>
              <a:defRPr sz="1333">
                <a:solidFill>
                  <a:schemeClr val="lt2"/>
                </a:solidFill>
              </a:defRPr>
            </a:lvl7pPr>
            <a:lvl8pPr lvl="7" algn="r" rtl="0">
              <a:buNone/>
              <a:defRPr sz="1333">
                <a:solidFill>
                  <a:schemeClr val="lt2"/>
                </a:solidFill>
              </a:defRPr>
            </a:lvl8pPr>
            <a:lvl9pPr lvl="8" algn="r" rtl="0">
              <a:buNone/>
              <a:defRPr sz="1333">
                <a:solidFill>
                  <a:schemeClr val="lt2"/>
                </a:solidFill>
              </a:defRPr>
            </a:lvl9pPr>
          </a:lstStyle>
          <a:p>
            <a:pPr>
              <a:buClr>
                <a:srgbClr val="000000"/>
              </a:buClr>
              <a:buFont typeface="Arial"/>
              <a:buNone/>
            </a:pPr>
            <a:fld id="{00000000-1234-1234-1234-123412341234}" type="slidenum">
              <a:rPr lang="en" kern="0">
                <a:solidFill>
                  <a:srgbClr val="ADADAD"/>
                </a:solidFill>
                <a:cs typeface="Arial"/>
                <a:sym typeface="Arial"/>
              </a:rPr>
              <a:pPr>
                <a:buClr>
                  <a:srgbClr val="000000"/>
                </a:buClr>
                <a:buFont typeface="Arial"/>
                <a:buNone/>
              </a:pPr>
              <a:t>‹#›</a:t>
            </a:fld>
            <a:endParaRPr kern="0">
              <a:solidFill>
                <a:srgbClr val="ADADAD"/>
              </a:solidFill>
              <a:cs typeface="Arial"/>
              <a:sym typeface="Arial"/>
            </a:endParaRPr>
          </a:p>
        </p:txBody>
      </p:sp>
    </p:spTree>
    <p:extLst>
      <p:ext uri="{BB962C8B-B14F-4D97-AF65-F5344CB8AC3E}">
        <p14:creationId xmlns:p14="http://schemas.microsoft.com/office/powerpoint/2010/main" val="900698418"/>
      </p:ext>
    </p:extLst>
  </p:cSld>
  <p:clrMap bg1="lt1" tx1="dk1" bg2="dk2" tx2="lt2" accent1="accent1" accent2="accent2" accent3="accent3" accent4="accent4" accent5="accent5" accent6="accent6" hlink="hlink" folHlink="folHlink"/>
  <p:sldLayoutIdLst>
    <p:sldLayoutId id="214748377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1600"/>
              </a:spcBef>
              <a:spcAft>
                <a:spcPts val="0"/>
              </a:spcAft>
              <a:buClr>
                <a:schemeClr val="lt2"/>
              </a:buClr>
              <a:buSzPts val="1400"/>
              <a:buChar char="○"/>
              <a:defRPr>
                <a:solidFill>
                  <a:schemeClr val="lt2"/>
                </a:solidFill>
              </a:defRPr>
            </a:lvl2pPr>
            <a:lvl3pPr marL="1371600" lvl="2" indent="-317500" rtl="0">
              <a:lnSpc>
                <a:spcPct val="115000"/>
              </a:lnSpc>
              <a:spcBef>
                <a:spcPts val="1600"/>
              </a:spcBef>
              <a:spcAft>
                <a:spcPts val="0"/>
              </a:spcAft>
              <a:buClr>
                <a:schemeClr val="lt2"/>
              </a:buClr>
              <a:buSzPts val="1400"/>
              <a:buChar char="■"/>
              <a:defRPr>
                <a:solidFill>
                  <a:schemeClr val="lt2"/>
                </a:solidFill>
              </a:defRPr>
            </a:lvl3pPr>
            <a:lvl4pPr marL="1828800" lvl="3" indent="-317500" rtl="0">
              <a:lnSpc>
                <a:spcPct val="115000"/>
              </a:lnSpc>
              <a:spcBef>
                <a:spcPts val="1600"/>
              </a:spcBef>
              <a:spcAft>
                <a:spcPts val="0"/>
              </a:spcAft>
              <a:buClr>
                <a:schemeClr val="lt2"/>
              </a:buClr>
              <a:buSzPts val="1400"/>
              <a:buChar char="●"/>
              <a:defRPr>
                <a:solidFill>
                  <a:schemeClr val="lt2"/>
                </a:solidFill>
              </a:defRPr>
            </a:lvl4pPr>
            <a:lvl5pPr marL="2286000" lvl="4" indent="-317500" rtl="0">
              <a:lnSpc>
                <a:spcPct val="115000"/>
              </a:lnSpc>
              <a:spcBef>
                <a:spcPts val="1600"/>
              </a:spcBef>
              <a:spcAft>
                <a:spcPts val="0"/>
              </a:spcAft>
              <a:buClr>
                <a:schemeClr val="lt2"/>
              </a:buClr>
              <a:buSzPts val="1400"/>
              <a:buChar char="○"/>
              <a:defRPr>
                <a:solidFill>
                  <a:schemeClr val="lt2"/>
                </a:solidFill>
              </a:defRPr>
            </a:lvl5pPr>
            <a:lvl6pPr marL="2743200" lvl="5" indent="-317500" rtl="0">
              <a:lnSpc>
                <a:spcPct val="115000"/>
              </a:lnSpc>
              <a:spcBef>
                <a:spcPts val="1600"/>
              </a:spcBef>
              <a:spcAft>
                <a:spcPts val="0"/>
              </a:spcAft>
              <a:buClr>
                <a:schemeClr val="lt2"/>
              </a:buClr>
              <a:buSzPts val="1400"/>
              <a:buChar char="■"/>
              <a:defRPr>
                <a:solidFill>
                  <a:schemeClr val="lt2"/>
                </a:solidFill>
              </a:defRPr>
            </a:lvl6pPr>
            <a:lvl7pPr marL="3200400" lvl="6" indent="-317500" rtl="0">
              <a:lnSpc>
                <a:spcPct val="115000"/>
              </a:lnSpc>
              <a:spcBef>
                <a:spcPts val="1600"/>
              </a:spcBef>
              <a:spcAft>
                <a:spcPts val="0"/>
              </a:spcAft>
              <a:buClr>
                <a:schemeClr val="lt2"/>
              </a:buClr>
              <a:buSzPts val="1400"/>
              <a:buChar char="●"/>
              <a:defRPr>
                <a:solidFill>
                  <a:schemeClr val="lt2"/>
                </a:solidFill>
              </a:defRPr>
            </a:lvl7pPr>
            <a:lvl8pPr marL="3657600" lvl="7" indent="-317500" rtl="0">
              <a:lnSpc>
                <a:spcPct val="115000"/>
              </a:lnSpc>
              <a:spcBef>
                <a:spcPts val="1600"/>
              </a:spcBef>
              <a:spcAft>
                <a:spcPts val="0"/>
              </a:spcAft>
              <a:buClr>
                <a:schemeClr val="lt2"/>
              </a:buClr>
              <a:buSzPts val="1400"/>
              <a:buChar char="○"/>
              <a:defRPr>
                <a:solidFill>
                  <a:schemeClr val="lt2"/>
                </a:solidFill>
              </a:defRPr>
            </a:lvl8pPr>
            <a:lvl9pPr marL="4114800" lvl="8" indent="-317500" rtl="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lt2"/>
                </a:solidFill>
              </a:defRPr>
            </a:lvl1pPr>
            <a:lvl2pPr lvl="1" algn="r" rtl="0">
              <a:buNone/>
              <a:defRPr sz="1333">
                <a:solidFill>
                  <a:schemeClr val="lt2"/>
                </a:solidFill>
              </a:defRPr>
            </a:lvl2pPr>
            <a:lvl3pPr lvl="2" algn="r" rtl="0">
              <a:buNone/>
              <a:defRPr sz="1333">
                <a:solidFill>
                  <a:schemeClr val="lt2"/>
                </a:solidFill>
              </a:defRPr>
            </a:lvl3pPr>
            <a:lvl4pPr lvl="3" algn="r" rtl="0">
              <a:buNone/>
              <a:defRPr sz="1333">
                <a:solidFill>
                  <a:schemeClr val="lt2"/>
                </a:solidFill>
              </a:defRPr>
            </a:lvl4pPr>
            <a:lvl5pPr lvl="4" algn="r" rtl="0">
              <a:buNone/>
              <a:defRPr sz="1333">
                <a:solidFill>
                  <a:schemeClr val="lt2"/>
                </a:solidFill>
              </a:defRPr>
            </a:lvl5pPr>
            <a:lvl6pPr lvl="5" algn="r" rtl="0">
              <a:buNone/>
              <a:defRPr sz="1333">
                <a:solidFill>
                  <a:schemeClr val="lt2"/>
                </a:solidFill>
              </a:defRPr>
            </a:lvl6pPr>
            <a:lvl7pPr lvl="6" algn="r" rtl="0">
              <a:buNone/>
              <a:defRPr sz="1333">
                <a:solidFill>
                  <a:schemeClr val="lt2"/>
                </a:solidFill>
              </a:defRPr>
            </a:lvl7pPr>
            <a:lvl8pPr lvl="7" algn="r" rtl="0">
              <a:buNone/>
              <a:defRPr sz="1333">
                <a:solidFill>
                  <a:schemeClr val="lt2"/>
                </a:solidFill>
              </a:defRPr>
            </a:lvl8pPr>
            <a:lvl9pPr lvl="8" algn="r" rtl="0">
              <a:buNone/>
              <a:defRPr sz="1333">
                <a:solidFill>
                  <a:schemeClr val="lt2"/>
                </a:solidFill>
              </a:defRPr>
            </a:lvl9pPr>
          </a:lstStyle>
          <a:p>
            <a:pPr>
              <a:buClr>
                <a:srgbClr val="000000"/>
              </a:buClr>
              <a:buFont typeface="Arial"/>
              <a:buNone/>
            </a:pPr>
            <a:fld id="{00000000-1234-1234-1234-123412341234}" type="slidenum">
              <a:rPr lang="en" kern="0">
                <a:solidFill>
                  <a:srgbClr val="ADADAD"/>
                </a:solidFill>
                <a:cs typeface="Arial"/>
                <a:sym typeface="Arial"/>
              </a:rPr>
              <a:pPr>
                <a:buClr>
                  <a:srgbClr val="000000"/>
                </a:buClr>
                <a:buFont typeface="Arial"/>
                <a:buNone/>
              </a:pPr>
              <a:t>‹#›</a:t>
            </a:fld>
            <a:endParaRPr kern="0">
              <a:solidFill>
                <a:srgbClr val="ADADAD"/>
              </a:solidFill>
              <a:cs typeface="Arial"/>
              <a:sym typeface="Arial"/>
            </a:endParaRPr>
          </a:p>
        </p:txBody>
      </p:sp>
    </p:spTree>
    <p:extLst>
      <p:ext uri="{BB962C8B-B14F-4D97-AF65-F5344CB8AC3E}">
        <p14:creationId xmlns:p14="http://schemas.microsoft.com/office/powerpoint/2010/main" val="1058507270"/>
      </p:ext>
    </p:extLst>
  </p:cSld>
  <p:clrMap bg1="lt1" tx1="dk1" bg2="dk2" tx2="lt2" accent1="accent1" accent2="accent2" accent3="accent3" accent4="accent4" accent5="accent5" accent6="accent6" hlink="hlink" folHlink="folHlink"/>
  <p:sldLayoutIdLst>
    <p:sldLayoutId id="214748377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54520499"/>
      </p:ext>
    </p:extLst>
  </p:cSld>
  <p:clrMap bg1="dk1" tx1="lt1" bg2="dk2" tx2="lt2" accent1="accent1" accent2="accent2" accent3="accent3" accent4="accent4" accent5="accent5" accent6="accent6" hlink="hlink" folHlink="folHlink"/>
  <p:sldLayoutIdLst>
    <p:sldLayoutId id="214748369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defTabSz="457200"/>
            <a:endParaRPr lang="en-US" dirty="0">
              <a:solidFill>
                <a:prstClr val="white"/>
              </a:solidFill>
            </a:endParaRP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defTabSz="457200"/>
            <a:fld id="{09B482E8-6E0E-1B4F-B1FD-C69DB9E858D9}" type="datetimeFigureOut">
              <a:rPr lang="en-US" smtClean="0">
                <a:solidFill>
                  <a:prstClr val="white"/>
                </a:solidFill>
              </a:rPr>
              <a:pPr defTabSz="457200"/>
              <a:t>10/11/2018</a:t>
            </a:fld>
            <a:endParaRPr lang="en-US" dirty="0">
              <a:solidFill>
                <a:prstClr val="white"/>
              </a:solidFill>
            </a:endParaRP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D57F1E4F-1CFF-5643-939E-217C01CDF565}" type="slidenum">
              <a:rPr lang="en-US" smtClean="0">
                <a:solidFill>
                  <a:srgbClr val="9ECD33"/>
                </a:solidFill>
              </a:rPr>
              <a:pPr defTabSz="457200"/>
              <a:t>‹#›</a:t>
            </a:fld>
            <a:endParaRPr lang="en-US" dirty="0">
              <a:solidFill>
                <a:srgbClr val="9ECD33"/>
              </a:solidFill>
            </a:endParaRPr>
          </a:p>
        </p:txBody>
      </p:sp>
    </p:spTree>
    <p:extLst>
      <p:ext uri="{BB962C8B-B14F-4D97-AF65-F5344CB8AC3E}">
        <p14:creationId xmlns:p14="http://schemas.microsoft.com/office/powerpoint/2010/main" val="2764091604"/>
      </p:ext>
    </p:extLst>
  </p:cSld>
  <p:clrMap bg1="dk1" tx1="lt1" bg2="dk2" tx2="lt2" accent1="accent1" accent2="accent2" accent3="accent3" accent4="accent4" accent5="accent5" accent6="accent6" hlink="hlink" folHlink="folHlink"/>
  <p:sldLayoutIdLst>
    <p:sldLayoutId id="2147483781" r:id="rId1"/>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defTabSz="457200"/>
            <a:endParaRPr lang="en-US" dirty="0">
              <a:solidFill>
                <a:prstClr val="white"/>
              </a:solidFill>
            </a:endParaRP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defTabSz="457200"/>
            <a:fld id="{09B482E8-6E0E-1B4F-B1FD-C69DB9E858D9}" type="datetimeFigureOut">
              <a:rPr lang="en-US" smtClean="0">
                <a:solidFill>
                  <a:prstClr val="white"/>
                </a:solidFill>
              </a:rPr>
              <a:pPr defTabSz="457200"/>
              <a:t>10/11/2018</a:t>
            </a:fld>
            <a:endParaRPr lang="en-US" dirty="0">
              <a:solidFill>
                <a:prstClr val="white"/>
              </a:solidFill>
            </a:endParaRP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D57F1E4F-1CFF-5643-939E-217C01CDF565}" type="slidenum">
              <a:rPr lang="en-US" smtClean="0">
                <a:solidFill>
                  <a:srgbClr val="9ECD33"/>
                </a:solidFill>
              </a:rPr>
              <a:pPr defTabSz="457200"/>
              <a:t>‹#›</a:t>
            </a:fld>
            <a:endParaRPr lang="en-US" dirty="0">
              <a:solidFill>
                <a:srgbClr val="9ECD33"/>
              </a:solidFill>
            </a:endParaRPr>
          </a:p>
        </p:txBody>
      </p:sp>
    </p:spTree>
    <p:extLst>
      <p:ext uri="{BB962C8B-B14F-4D97-AF65-F5344CB8AC3E}">
        <p14:creationId xmlns:p14="http://schemas.microsoft.com/office/powerpoint/2010/main" val="3558785254"/>
      </p:ext>
    </p:extLst>
  </p:cSld>
  <p:clrMap bg1="dk1" tx1="lt1" bg2="dk2" tx2="lt2" accent1="accent1" accent2="accent2" accent3="accent3" accent4="accent4" accent5="accent5" accent6="accent6" hlink="hlink" folHlink="folHlink"/>
  <p:sldLayoutIdLst>
    <p:sldLayoutId id="2147483783" r:id="rId1"/>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defTabSz="457200"/>
            <a:endParaRPr lang="en-US" dirty="0">
              <a:solidFill>
                <a:prstClr val="white"/>
              </a:solidFill>
            </a:endParaRP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defTabSz="457200"/>
            <a:fld id="{09B482E8-6E0E-1B4F-B1FD-C69DB9E858D9}" type="datetimeFigureOut">
              <a:rPr lang="en-US" smtClean="0">
                <a:solidFill>
                  <a:prstClr val="white"/>
                </a:solidFill>
              </a:rPr>
              <a:pPr defTabSz="457200"/>
              <a:t>10/11/2018</a:t>
            </a:fld>
            <a:endParaRPr lang="en-US" dirty="0">
              <a:solidFill>
                <a:prstClr val="white"/>
              </a:solidFill>
            </a:endParaRP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D57F1E4F-1CFF-5643-939E-217C01CDF565}" type="slidenum">
              <a:rPr lang="en-US" smtClean="0">
                <a:solidFill>
                  <a:srgbClr val="9ECD33"/>
                </a:solidFill>
              </a:rPr>
              <a:pPr defTabSz="457200"/>
              <a:t>‹#›</a:t>
            </a:fld>
            <a:endParaRPr lang="en-US" dirty="0">
              <a:solidFill>
                <a:srgbClr val="9ECD33"/>
              </a:solidFill>
            </a:endParaRPr>
          </a:p>
        </p:txBody>
      </p:sp>
    </p:spTree>
    <p:extLst>
      <p:ext uri="{BB962C8B-B14F-4D97-AF65-F5344CB8AC3E}">
        <p14:creationId xmlns:p14="http://schemas.microsoft.com/office/powerpoint/2010/main" val="1071014389"/>
      </p:ext>
    </p:extLst>
  </p:cSld>
  <p:clrMap bg1="dk1" tx1="lt1" bg2="dk2" tx2="lt2" accent1="accent1" accent2="accent2" accent3="accent3" accent4="accent4" accent5="accent5" accent6="accent6" hlink="hlink" folHlink="folHlink"/>
  <p:sldLayoutIdLst>
    <p:sldLayoutId id="2147483785" r:id="rId1"/>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defTabSz="457200"/>
            <a:endParaRPr lang="en-US" dirty="0">
              <a:solidFill>
                <a:prstClr val="white"/>
              </a:solidFill>
            </a:endParaRP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defTabSz="457200"/>
            <a:fld id="{09B482E8-6E0E-1B4F-B1FD-C69DB9E858D9}" type="datetimeFigureOut">
              <a:rPr lang="en-US" smtClean="0">
                <a:solidFill>
                  <a:prstClr val="white"/>
                </a:solidFill>
              </a:rPr>
              <a:pPr defTabSz="457200"/>
              <a:t>10/11/2018</a:t>
            </a:fld>
            <a:endParaRPr lang="en-US" dirty="0">
              <a:solidFill>
                <a:prstClr val="white"/>
              </a:solidFill>
            </a:endParaRP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D57F1E4F-1CFF-5643-939E-217C01CDF565}" type="slidenum">
              <a:rPr lang="en-US" smtClean="0">
                <a:solidFill>
                  <a:srgbClr val="9ECD33"/>
                </a:solidFill>
              </a:rPr>
              <a:pPr defTabSz="457200"/>
              <a:t>‹#›</a:t>
            </a:fld>
            <a:endParaRPr lang="en-US" dirty="0">
              <a:solidFill>
                <a:srgbClr val="9ECD33"/>
              </a:solidFill>
            </a:endParaRPr>
          </a:p>
        </p:txBody>
      </p:sp>
    </p:spTree>
    <p:extLst>
      <p:ext uri="{BB962C8B-B14F-4D97-AF65-F5344CB8AC3E}">
        <p14:creationId xmlns:p14="http://schemas.microsoft.com/office/powerpoint/2010/main" val="893751549"/>
      </p:ext>
    </p:extLst>
  </p:cSld>
  <p:clrMap bg1="dk1" tx1="lt1" bg2="dk2" tx2="lt2" accent1="accent1" accent2="accent2" accent3="accent3" accent4="accent4" accent5="accent5" accent6="accent6" hlink="hlink" folHlink="folHlink"/>
  <p:sldLayoutIdLst>
    <p:sldLayoutId id="2147483787" r:id="rId1"/>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defTabSz="457200"/>
            <a:endParaRPr lang="en-US" dirty="0">
              <a:solidFill>
                <a:prstClr val="white"/>
              </a:solidFill>
            </a:endParaRP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defTabSz="457200"/>
            <a:fld id="{09B482E8-6E0E-1B4F-B1FD-C69DB9E858D9}" type="datetimeFigureOut">
              <a:rPr lang="en-US" smtClean="0">
                <a:solidFill>
                  <a:prstClr val="white"/>
                </a:solidFill>
              </a:rPr>
              <a:pPr defTabSz="457200"/>
              <a:t>10/11/2018</a:t>
            </a:fld>
            <a:endParaRPr lang="en-US" dirty="0">
              <a:solidFill>
                <a:prstClr val="white"/>
              </a:solidFill>
            </a:endParaRP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D57F1E4F-1CFF-5643-939E-217C01CDF565}" type="slidenum">
              <a:rPr lang="en-US" smtClean="0">
                <a:solidFill>
                  <a:srgbClr val="9ECD33"/>
                </a:solidFill>
              </a:rPr>
              <a:pPr defTabSz="457200"/>
              <a:t>‹#›</a:t>
            </a:fld>
            <a:endParaRPr lang="en-US" dirty="0">
              <a:solidFill>
                <a:srgbClr val="9ECD33"/>
              </a:solidFill>
            </a:endParaRPr>
          </a:p>
        </p:txBody>
      </p:sp>
    </p:spTree>
    <p:extLst>
      <p:ext uri="{BB962C8B-B14F-4D97-AF65-F5344CB8AC3E}">
        <p14:creationId xmlns:p14="http://schemas.microsoft.com/office/powerpoint/2010/main" val="1024626784"/>
      </p:ext>
    </p:extLst>
  </p:cSld>
  <p:clrMap bg1="dk1" tx1="lt1" bg2="dk2" tx2="lt2" accent1="accent1" accent2="accent2" accent3="accent3" accent4="accent4" accent5="accent5" accent6="accent6" hlink="hlink" folHlink="folHlink"/>
  <p:sldLayoutIdLst>
    <p:sldLayoutId id="2147483789" r:id="rId1"/>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defTabSz="457200"/>
            <a:endParaRPr lang="en-US" dirty="0">
              <a:solidFill>
                <a:prstClr val="white"/>
              </a:solidFill>
            </a:endParaRP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defTabSz="457200"/>
            <a:fld id="{09B482E8-6E0E-1B4F-B1FD-C69DB9E858D9}" type="datetimeFigureOut">
              <a:rPr lang="en-US" smtClean="0">
                <a:solidFill>
                  <a:prstClr val="white"/>
                </a:solidFill>
              </a:rPr>
              <a:pPr defTabSz="457200"/>
              <a:t>10/11/2018</a:t>
            </a:fld>
            <a:endParaRPr lang="en-US" dirty="0">
              <a:solidFill>
                <a:prstClr val="white"/>
              </a:solidFill>
            </a:endParaRP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D57F1E4F-1CFF-5643-939E-217C01CDF565}" type="slidenum">
              <a:rPr lang="en-US" smtClean="0">
                <a:solidFill>
                  <a:srgbClr val="9ECD33"/>
                </a:solidFill>
              </a:rPr>
              <a:pPr defTabSz="457200"/>
              <a:t>‹#›</a:t>
            </a:fld>
            <a:endParaRPr lang="en-US" dirty="0">
              <a:solidFill>
                <a:srgbClr val="9ECD33"/>
              </a:solidFill>
            </a:endParaRPr>
          </a:p>
        </p:txBody>
      </p:sp>
    </p:spTree>
    <p:extLst>
      <p:ext uri="{BB962C8B-B14F-4D97-AF65-F5344CB8AC3E}">
        <p14:creationId xmlns:p14="http://schemas.microsoft.com/office/powerpoint/2010/main" val="4170221174"/>
      </p:ext>
    </p:extLst>
  </p:cSld>
  <p:clrMap bg1="dk1" tx1="lt1" bg2="dk2" tx2="lt2" accent1="accent1" accent2="accent2" accent3="accent3" accent4="accent4" accent5="accent5" accent6="accent6" hlink="hlink" folHlink="folHlink"/>
  <p:sldLayoutIdLst>
    <p:sldLayoutId id="2147483791" r:id="rId1"/>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defTabSz="457200"/>
            <a:endParaRPr lang="en-US" dirty="0">
              <a:solidFill>
                <a:prstClr val="white"/>
              </a:solidFill>
            </a:endParaRP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defTabSz="457200"/>
            <a:fld id="{09B482E8-6E0E-1B4F-B1FD-C69DB9E858D9}" type="datetimeFigureOut">
              <a:rPr lang="en-US" smtClean="0">
                <a:solidFill>
                  <a:prstClr val="white"/>
                </a:solidFill>
              </a:rPr>
              <a:pPr defTabSz="457200"/>
              <a:t>10/11/2018</a:t>
            </a:fld>
            <a:endParaRPr lang="en-US" dirty="0">
              <a:solidFill>
                <a:prstClr val="white"/>
              </a:solidFill>
            </a:endParaRP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D57F1E4F-1CFF-5643-939E-217C01CDF565}" type="slidenum">
              <a:rPr lang="en-US" smtClean="0">
                <a:solidFill>
                  <a:srgbClr val="9ECD33"/>
                </a:solidFill>
              </a:rPr>
              <a:pPr defTabSz="457200"/>
              <a:t>‹#›</a:t>
            </a:fld>
            <a:endParaRPr lang="en-US" dirty="0">
              <a:solidFill>
                <a:srgbClr val="9ECD33"/>
              </a:solidFill>
            </a:endParaRPr>
          </a:p>
        </p:txBody>
      </p:sp>
    </p:spTree>
    <p:extLst>
      <p:ext uri="{BB962C8B-B14F-4D97-AF65-F5344CB8AC3E}">
        <p14:creationId xmlns:p14="http://schemas.microsoft.com/office/powerpoint/2010/main" val="2820938969"/>
      </p:ext>
    </p:extLst>
  </p:cSld>
  <p:clrMap bg1="dk1" tx1="lt1" bg2="dk2" tx2="lt2" accent1="accent1" accent2="accent2" accent3="accent3" accent4="accent4" accent5="accent5" accent6="accent6" hlink="hlink" folHlink="folHlink"/>
  <p:sldLayoutIdLst>
    <p:sldLayoutId id="2147483793" r:id="rId1"/>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defTabSz="457200"/>
            <a:endParaRPr lang="en-US" dirty="0">
              <a:solidFill>
                <a:prstClr val="white"/>
              </a:solidFill>
            </a:endParaRP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defTabSz="457200"/>
            <a:fld id="{09B482E8-6E0E-1B4F-B1FD-C69DB9E858D9}" type="datetimeFigureOut">
              <a:rPr lang="en-US" smtClean="0">
                <a:solidFill>
                  <a:prstClr val="white"/>
                </a:solidFill>
              </a:rPr>
              <a:pPr defTabSz="457200"/>
              <a:t>10/11/2018</a:t>
            </a:fld>
            <a:endParaRPr lang="en-US" dirty="0">
              <a:solidFill>
                <a:prstClr val="white"/>
              </a:solidFill>
            </a:endParaRP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D57F1E4F-1CFF-5643-939E-217C01CDF565}" type="slidenum">
              <a:rPr lang="en-US" smtClean="0">
                <a:solidFill>
                  <a:srgbClr val="9ECD33"/>
                </a:solidFill>
              </a:rPr>
              <a:pPr defTabSz="457200"/>
              <a:t>‹#›</a:t>
            </a:fld>
            <a:endParaRPr lang="en-US" dirty="0">
              <a:solidFill>
                <a:srgbClr val="9ECD33"/>
              </a:solidFill>
            </a:endParaRPr>
          </a:p>
        </p:txBody>
      </p:sp>
    </p:spTree>
    <p:extLst>
      <p:ext uri="{BB962C8B-B14F-4D97-AF65-F5344CB8AC3E}">
        <p14:creationId xmlns:p14="http://schemas.microsoft.com/office/powerpoint/2010/main" val="3198785115"/>
      </p:ext>
    </p:extLst>
  </p:cSld>
  <p:clrMap bg1="dk1" tx1="lt1" bg2="dk2" tx2="lt2" accent1="accent1" accent2="accent2" accent3="accent3" accent4="accent4" accent5="accent5" accent6="accent6" hlink="hlink" folHlink="folHlink"/>
  <p:sldLayoutIdLst>
    <p:sldLayoutId id="2147483795" r:id="rId1"/>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defTabSz="457200"/>
            <a:endParaRPr lang="en-US" dirty="0">
              <a:solidFill>
                <a:prstClr val="white"/>
              </a:solidFill>
            </a:endParaRP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defTabSz="457200"/>
            <a:fld id="{09B482E8-6E0E-1B4F-B1FD-C69DB9E858D9}" type="datetimeFigureOut">
              <a:rPr lang="en-US" smtClean="0">
                <a:solidFill>
                  <a:prstClr val="white"/>
                </a:solidFill>
              </a:rPr>
              <a:pPr defTabSz="457200"/>
              <a:t>10/11/2018</a:t>
            </a:fld>
            <a:endParaRPr lang="en-US" dirty="0">
              <a:solidFill>
                <a:prstClr val="white"/>
              </a:solidFill>
            </a:endParaRP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D57F1E4F-1CFF-5643-939E-217C01CDF565}" type="slidenum">
              <a:rPr lang="en-US" smtClean="0">
                <a:solidFill>
                  <a:srgbClr val="9ECD33"/>
                </a:solidFill>
              </a:rPr>
              <a:pPr defTabSz="457200"/>
              <a:t>‹#›</a:t>
            </a:fld>
            <a:endParaRPr lang="en-US" dirty="0">
              <a:solidFill>
                <a:srgbClr val="9ECD33"/>
              </a:solidFill>
            </a:endParaRPr>
          </a:p>
        </p:txBody>
      </p:sp>
    </p:spTree>
    <p:extLst>
      <p:ext uri="{BB962C8B-B14F-4D97-AF65-F5344CB8AC3E}">
        <p14:creationId xmlns:p14="http://schemas.microsoft.com/office/powerpoint/2010/main" val="2861682877"/>
      </p:ext>
    </p:extLst>
  </p:cSld>
  <p:clrMap bg1="dk1" tx1="lt1" bg2="dk2" tx2="lt2" accent1="accent1" accent2="accent2" accent3="accent3" accent4="accent4" accent5="accent5" accent6="accent6" hlink="hlink" folHlink="folHlink"/>
  <p:sldLayoutIdLst>
    <p:sldLayoutId id="2147483797" r:id="rId1"/>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B61BEF0D-F0BB-DE4B-95CE-6DB70DBA9567}" type="datetimeFigureOut">
              <a:rPr lang="en-US" dirty="0">
                <a:solidFill>
                  <a:srgbClr val="146194">
                    <a:lumMod val="50000"/>
                  </a:srgbClr>
                </a:solidFill>
              </a:rPr>
              <a:pPr defTabSz="457200"/>
              <a:t>10/11/2018</a:t>
            </a:fld>
            <a:endParaRPr lang="en-US" dirty="0">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fld id="{D57F1E4F-1CFF-5643-939E-217C01CDF565}" type="slidenum">
              <a:rPr lang="en-US" dirty="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2767791367"/>
      </p:ext>
    </p:extLst>
  </p:cSld>
  <p:clrMap bg1="dk1" tx1="lt1" bg2="dk2" tx2="lt2" accent1="accent1" accent2="accent2" accent3="accent3" accent4="accent4" accent5="accent5" accent6="accent6" hlink="hlink" folHlink="folHlink"/>
  <p:sldLayoutIdLst>
    <p:sldLayoutId id="2147483799"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93680879"/>
      </p:ext>
    </p:extLst>
  </p:cSld>
  <p:clrMap bg1="dk1" tx1="lt1" bg2="dk2" tx2="lt2" accent1="accent1" accent2="accent2" accent3="accent3" accent4="accent4" accent5="accent5" accent6="accent6" hlink="hlink" folHlink="folHlink"/>
  <p:sldLayoutIdLst>
    <p:sldLayoutId id="214748369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B61BEF0D-F0BB-DE4B-95CE-6DB70DBA9567}" type="datetimeFigureOut">
              <a:rPr lang="en-US" dirty="0">
                <a:solidFill>
                  <a:srgbClr val="146194">
                    <a:lumMod val="50000"/>
                  </a:srgbClr>
                </a:solidFill>
              </a:rPr>
              <a:pPr defTabSz="457200"/>
              <a:t>10/11/2018</a:t>
            </a:fld>
            <a:endParaRPr lang="en-US" dirty="0">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fld id="{D57F1E4F-1CFF-5643-939E-217C01CDF565}" type="slidenum">
              <a:rPr lang="en-US" dirty="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1300873669"/>
      </p:ext>
    </p:extLst>
  </p:cSld>
  <p:clrMap bg1="dk1" tx1="lt1" bg2="dk2" tx2="lt2" accent1="accent1" accent2="accent2" accent3="accent3" accent4="accent4" accent5="accent5" accent6="accent6" hlink="hlink" folHlink="folHlink"/>
  <p:sldLayoutIdLst>
    <p:sldLayoutId id="2147483801"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B61BEF0D-F0BB-DE4B-95CE-6DB70DBA9567}" type="datetimeFigureOut">
              <a:rPr lang="en-US" dirty="0">
                <a:solidFill>
                  <a:srgbClr val="146194">
                    <a:lumMod val="50000"/>
                  </a:srgbClr>
                </a:solidFill>
              </a:rPr>
              <a:pPr defTabSz="457200"/>
              <a:t>10/11/2018</a:t>
            </a:fld>
            <a:endParaRPr lang="en-US" dirty="0">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fld id="{D57F1E4F-1CFF-5643-939E-217C01CDF565}" type="slidenum">
              <a:rPr lang="en-US" dirty="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3999290575"/>
      </p:ext>
    </p:extLst>
  </p:cSld>
  <p:clrMap bg1="dk1" tx1="lt1" bg2="dk2" tx2="lt2" accent1="accent1" accent2="accent2" accent3="accent3" accent4="accent4" accent5="accent5" accent6="accent6" hlink="hlink" folHlink="folHlink"/>
  <p:sldLayoutIdLst>
    <p:sldLayoutId id="2147483803"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B61BEF0D-F0BB-DE4B-95CE-6DB70DBA9567}" type="datetimeFigureOut">
              <a:rPr lang="en-US" dirty="0">
                <a:solidFill>
                  <a:srgbClr val="146194">
                    <a:lumMod val="50000"/>
                  </a:srgbClr>
                </a:solidFill>
              </a:rPr>
              <a:pPr defTabSz="457200"/>
              <a:t>10/11/2018</a:t>
            </a:fld>
            <a:endParaRPr lang="en-US" dirty="0">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fld id="{D57F1E4F-1CFF-5643-939E-217C01CDF565}" type="slidenum">
              <a:rPr lang="en-US" dirty="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3642160688"/>
      </p:ext>
    </p:extLst>
  </p:cSld>
  <p:clrMap bg1="dk1" tx1="lt1" bg2="dk2" tx2="lt2" accent1="accent1" accent2="accent2" accent3="accent3" accent4="accent4" accent5="accent5" accent6="accent6" hlink="hlink" folHlink="folHlink"/>
  <p:sldLayoutIdLst>
    <p:sldLayoutId id="2147483805"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B61BEF0D-F0BB-DE4B-95CE-6DB70DBA9567}" type="datetimeFigureOut">
              <a:rPr lang="en-US" dirty="0">
                <a:solidFill>
                  <a:srgbClr val="146194">
                    <a:lumMod val="50000"/>
                  </a:srgbClr>
                </a:solidFill>
              </a:rPr>
              <a:pPr defTabSz="457200"/>
              <a:t>10/11/2018</a:t>
            </a:fld>
            <a:endParaRPr lang="en-US" dirty="0">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fld id="{D57F1E4F-1CFF-5643-939E-217C01CDF565}" type="slidenum">
              <a:rPr lang="en-US" dirty="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2409513860"/>
      </p:ext>
    </p:extLst>
  </p:cSld>
  <p:clrMap bg1="dk1" tx1="lt1" bg2="dk2" tx2="lt2" accent1="accent1" accent2="accent2" accent3="accent3" accent4="accent4" accent5="accent5" accent6="accent6" hlink="hlink" folHlink="folHlink"/>
  <p:sldLayoutIdLst>
    <p:sldLayoutId id="2147483807"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B61BEF0D-F0BB-DE4B-95CE-6DB70DBA9567}" type="datetimeFigureOut">
              <a:rPr lang="en-US" dirty="0">
                <a:solidFill>
                  <a:srgbClr val="146194">
                    <a:lumMod val="50000"/>
                  </a:srgbClr>
                </a:solidFill>
              </a:rPr>
              <a:pPr defTabSz="457200"/>
              <a:t>10/11/2018</a:t>
            </a:fld>
            <a:endParaRPr lang="en-US" dirty="0">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fld id="{D57F1E4F-1CFF-5643-939E-217C01CDF565}" type="slidenum">
              <a:rPr lang="en-US" dirty="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3545286761"/>
      </p:ext>
    </p:extLst>
  </p:cSld>
  <p:clrMap bg1="dk1" tx1="lt1" bg2="dk2" tx2="lt2" accent1="accent1" accent2="accent2" accent3="accent3" accent4="accent4" accent5="accent5" accent6="accent6" hlink="hlink" folHlink="folHlink"/>
  <p:sldLayoutIdLst>
    <p:sldLayoutId id="2147483809"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B61BEF0D-F0BB-DE4B-95CE-6DB70DBA9567}" type="datetimeFigureOut">
              <a:rPr lang="en-US" dirty="0">
                <a:solidFill>
                  <a:srgbClr val="146194">
                    <a:lumMod val="50000"/>
                  </a:srgbClr>
                </a:solidFill>
              </a:rPr>
              <a:pPr defTabSz="457200"/>
              <a:t>10/11/2018</a:t>
            </a:fld>
            <a:endParaRPr lang="en-US" dirty="0">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fld id="{D57F1E4F-1CFF-5643-939E-217C01CDF565}" type="slidenum">
              <a:rPr lang="en-US" dirty="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615457278"/>
      </p:ext>
    </p:extLst>
  </p:cSld>
  <p:clrMap bg1="dk1" tx1="lt1" bg2="dk2" tx2="lt2" accent1="accent1" accent2="accent2" accent3="accent3" accent4="accent4" accent5="accent5" accent6="accent6" hlink="hlink" folHlink="folHlink"/>
  <p:sldLayoutIdLst>
    <p:sldLayoutId id="2147483811"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B61BEF0D-F0BB-DE4B-95CE-6DB70DBA9567}" type="datetimeFigureOut">
              <a:rPr lang="en-US" dirty="0">
                <a:solidFill>
                  <a:srgbClr val="146194">
                    <a:lumMod val="50000"/>
                  </a:srgbClr>
                </a:solidFill>
              </a:rPr>
              <a:pPr defTabSz="457200"/>
              <a:t>10/11/2018</a:t>
            </a:fld>
            <a:endParaRPr lang="en-US" dirty="0">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fld id="{D57F1E4F-1CFF-5643-939E-217C01CDF565}" type="slidenum">
              <a:rPr lang="en-US" dirty="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379865462"/>
      </p:ext>
    </p:extLst>
  </p:cSld>
  <p:clrMap bg1="dk1" tx1="lt1" bg2="dk2" tx2="lt2" accent1="accent1" accent2="accent2" accent3="accent3" accent4="accent4" accent5="accent5" accent6="accent6" hlink="hlink" folHlink="folHlink"/>
  <p:sldLayoutIdLst>
    <p:sldLayoutId id="2147483813"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FBD413F3-0DA2-4DC1-9704-61102F958B66}" type="datetime1">
              <a:rPr lang="en-US" altLang="en-US" smtClean="0">
                <a:ea typeface="MS PGothic" panose="020B0600070205080204" pitchFamily="34" charset="-128"/>
              </a:rPr>
              <a:pPr defTabSz="457200" fontAlgn="base">
                <a:spcBef>
                  <a:spcPct val="0"/>
                </a:spcBef>
                <a:spcAft>
                  <a:spcPct val="0"/>
                </a:spcAft>
                <a:defRPr/>
              </a:pPr>
              <a:t>10/11/2018</a:t>
            </a:fld>
            <a:endParaRPr lang="en-US" altLang="en-US">
              <a:ea typeface="MS PGothic" panose="020B0600070205080204"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8" charset="0"/>
                <a:ea typeface="ＭＳ Ｐゴシック" pitchFamily="-108" charset="-128"/>
                <a:cs typeface="ＭＳ Ｐゴシック" pitchFamily="-108" charset="-128"/>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4672A040-48BC-4FCD-9223-B1E01A0A0E56}" type="slidenum">
              <a:rPr lang="en-US" altLang="en-US" smtClean="0">
                <a:ea typeface="MS PGothic" panose="020B0600070205080204" pitchFamily="34" charset="-128"/>
              </a:rPr>
              <a:pPr defTabSz="457200" fontAlgn="base">
                <a:spcBef>
                  <a:spcPct val="0"/>
                </a:spcBef>
                <a:spcAft>
                  <a:spcPct val="0"/>
                </a:spcAft>
                <a:defRPr/>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2382417715"/>
      </p:ext>
    </p:extLst>
  </p:cSld>
  <p:clrMap bg1="lt1" tx1="dk1" bg2="lt2" tx2="dk2" accent1="accent1" accent2="accent2" accent3="accent3" accent4="accent4" accent5="accent5" accent6="accent6" hlink="hlink" folHlink="folHlink"/>
  <p:sldLayoutIdLst>
    <p:sldLayoutId id="2147483815"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FBD413F3-0DA2-4DC1-9704-61102F958B66}" type="datetime1">
              <a:rPr lang="en-US" altLang="en-US" smtClean="0">
                <a:ea typeface="MS PGothic" panose="020B0600070205080204" pitchFamily="34" charset="-128"/>
              </a:rPr>
              <a:pPr defTabSz="457200" fontAlgn="base">
                <a:spcBef>
                  <a:spcPct val="0"/>
                </a:spcBef>
                <a:spcAft>
                  <a:spcPct val="0"/>
                </a:spcAft>
                <a:defRPr/>
              </a:pPr>
              <a:t>10/11/2018</a:t>
            </a:fld>
            <a:endParaRPr lang="en-US" altLang="en-US">
              <a:ea typeface="MS PGothic" panose="020B0600070205080204"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8" charset="0"/>
                <a:ea typeface="ＭＳ Ｐゴシック" pitchFamily="-108" charset="-128"/>
                <a:cs typeface="ＭＳ Ｐゴシック" pitchFamily="-108" charset="-128"/>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4672A040-48BC-4FCD-9223-B1E01A0A0E56}" type="slidenum">
              <a:rPr lang="en-US" altLang="en-US" smtClean="0">
                <a:ea typeface="MS PGothic" panose="020B0600070205080204" pitchFamily="34" charset="-128"/>
              </a:rPr>
              <a:pPr defTabSz="457200" fontAlgn="base">
                <a:spcBef>
                  <a:spcPct val="0"/>
                </a:spcBef>
                <a:spcAft>
                  <a:spcPct val="0"/>
                </a:spcAft>
                <a:defRPr/>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3609203434"/>
      </p:ext>
    </p:extLst>
  </p:cSld>
  <p:clrMap bg1="lt1" tx1="dk1" bg2="lt2" tx2="dk2" accent1="accent1" accent2="accent2" accent3="accent3" accent4="accent4" accent5="accent5" accent6="accent6" hlink="hlink" folHlink="folHlink"/>
  <p:sldLayoutIdLst>
    <p:sldLayoutId id="2147483817"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FBD413F3-0DA2-4DC1-9704-61102F958B66}" type="datetime1">
              <a:rPr lang="en-US" altLang="en-US" smtClean="0">
                <a:ea typeface="MS PGothic" panose="020B0600070205080204" pitchFamily="34" charset="-128"/>
              </a:rPr>
              <a:pPr defTabSz="457200" fontAlgn="base">
                <a:spcBef>
                  <a:spcPct val="0"/>
                </a:spcBef>
                <a:spcAft>
                  <a:spcPct val="0"/>
                </a:spcAft>
                <a:defRPr/>
              </a:pPr>
              <a:t>10/11/2018</a:t>
            </a:fld>
            <a:endParaRPr lang="en-US" altLang="en-US">
              <a:ea typeface="MS PGothic" panose="020B0600070205080204"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8" charset="0"/>
                <a:ea typeface="ＭＳ Ｐゴシック" pitchFamily="-108" charset="-128"/>
                <a:cs typeface="ＭＳ Ｐゴシック" pitchFamily="-108" charset="-128"/>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4672A040-48BC-4FCD-9223-B1E01A0A0E56}" type="slidenum">
              <a:rPr lang="en-US" altLang="en-US" smtClean="0">
                <a:ea typeface="MS PGothic" panose="020B0600070205080204" pitchFamily="34" charset="-128"/>
              </a:rPr>
              <a:pPr defTabSz="457200" fontAlgn="base">
                <a:spcBef>
                  <a:spcPct val="0"/>
                </a:spcBef>
                <a:spcAft>
                  <a:spcPct val="0"/>
                </a:spcAft>
                <a:defRPr/>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3964931692"/>
      </p:ext>
    </p:extLst>
  </p:cSld>
  <p:clrMap bg1="lt1" tx1="dk1" bg2="lt2" tx2="dk2" accent1="accent1" accent2="accent2" accent3="accent3" accent4="accent4" accent5="accent5" accent6="accent6" hlink="hlink" folHlink="folHlink"/>
  <p:sldLayoutIdLst>
    <p:sldLayoutId id="2147483819"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56459843"/>
      </p:ext>
    </p:extLst>
  </p:cSld>
  <p:clrMap bg1="dk1" tx1="lt1" bg2="dk2" tx2="lt2" accent1="accent1" accent2="accent2" accent3="accent3" accent4="accent4" accent5="accent5" accent6="accent6" hlink="hlink" folHlink="folHlink"/>
  <p:sldLayoutIdLst>
    <p:sldLayoutId id="214748369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FBD413F3-0DA2-4DC1-9704-61102F958B66}" type="datetime1">
              <a:rPr lang="en-US" altLang="en-US" smtClean="0">
                <a:ea typeface="MS PGothic" panose="020B0600070205080204" pitchFamily="34" charset="-128"/>
              </a:rPr>
              <a:pPr defTabSz="457200" fontAlgn="base">
                <a:spcBef>
                  <a:spcPct val="0"/>
                </a:spcBef>
                <a:spcAft>
                  <a:spcPct val="0"/>
                </a:spcAft>
                <a:defRPr/>
              </a:pPr>
              <a:t>10/11/2018</a:t>
            </a:fld>
            <a:endParaRPr lang="en-US" altLang="en-US">
              <a:ea typeface="MS PGothic" panose="020B0600070205080204"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8" charset="0"/>
                <a:ea typeface="ＭＳ Ｐゴシック" pitchFamily="-108" charset="-128"/>
                <a:cs typeface="ＭＳ Ｐゴシック" pitchFamily="-108" charset="-128"/>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4672A040-48BC-4FCD-9223-B1E01A0A0E56}" type="slidenum">
              <a:rPr lang="en-US" altLang="en-US" smtClean="0">
                <a:ea typeface="MS PGothic" panose="020B0600070205080204" pitchFamily="34" charset="-128"/>
              </a:rPr>
              <a:pPr defTabSz="457200" fontAlgn="base">
                <a:spcBef>
                  <a:spcPct val="0"/>
                </a:spcBef>
                <a:spcAft>
                  <a:spcPct val="0"/>
                </a:spcAft>
                <a:defRPr/>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2442845097"/>
      </p:ext>
    </p:extLst>
  </p:cSld>
  <p:clrMap bg1="lt1" tx1="dk1" bg2="lt2" tx2="dk2" accent1="accent1" accent2="accent2" accent3="accent3" accent4="accent4" accent5="accent5" accent6="accent6" hlink="hlink" folHlink="folHlink"/>
  <p:sldLayoutIdLst>
    <p:sldLayoutId id="2147483821"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FBD413F3-0DA2-4DC1-9704-61102F958B66}" type="datetime1">
              <a:rPr lang="en-US" altLang="en-US" smtClean="0">
                <a:ea typeface="MS PGothic" panose="020B0600070205080204" pitchFamily="34" charset="-128"/>
              </a:rPr>
              <a:pPr defTabSz="457200" fontAlgn="base">
                <a:spcBef>
                  <a:spcPct val="0"/>
                </a:spcBef>
                <a:spcAft>
                  <a:spcPct val="0"/>
                </a:spcAft>
                <a:defRPr/>
              </a:pPr>
              <a:t>10/11/2018</a:t>
            </a:fld>
            <a:endParaRPr lang="en-US" altLang="en-US">
              <a:ea typeface="MS PGothic" panose="020B0600070205080204"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8" charset="0"/>
                <a:ea typeface="ＭＳ Ｐゴシック" pitchFamily="-108" charset="-128"/>
                <a:cs typeface="ＭＳ Ｐゴシック" pitchFamily="-108" charset="-128"/>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4672A040-48BC-4FCD-9223-B1E01A0A0E56}" type="slidenum">
              <a:rPr lang="en-US" altLang="en-US" smtClean="0">
                <a:ea typeface="MS PGothic" panose="020B0600070205080204" pitchFamily="34" charset="-128"/>
              </a:rPr>
              <a:pPr defTabSz="457200" fontAlgn="base">
                <a:spcBef>
                  <a:spcPct val="0"/>
                </a:spcBef>
                <a:spcAft>
                  <a:spcPct val="0"/>
                </a:spcAft>
                <a:defRPr/>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2300365912"/>
      </p:ext>
    </p:extLst>
  </p:cSld>
  <p:clrMap bg1="lt1" tx1="dk1" bg2="lt2" tx2="dk2" accent1="accent1" accent2="accent2" accent3="accent3" accent4="accent4" accent5="accent5" accent6="accent6" hlink="hlink" folHlink="folHlink"/>
  <p:sldLayoutIdLst>
    <p:sldLayoutId id="2147483823"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FBD413F3-0DA2-4DC1-9704-61102F958B66}" type="datetime1">
              <a:rPr lang="en-US" altLang="en-US" smtClean="0">
                <a:ea typeface="MS PGothic" panose="020B0600070205080204" pitchFamily="34" charset="-128"/>
              </a:rPr>
              <a:pPr defTabSz="457200" fontAlgn="base">
                <a:spcBef>
                  <a:spcPct val="0"/>
                </a:spcBef>
                <a:spcAft>
                  <a:spcPct val="0"/>
                </a:spcAft>
                <a:defRPr/>
              </a:pPr>
              <a:t>10/11/2018</a:t>
            </a:fld>
            <a:endParaRPr lang="en-US" altLang="en-US">
              <a:ea typeface="MS PGothic" panose="020B0600070205080204"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8" charset="0"/>
                <a:ea typeface="ＭＳ Ｐゴシック" pitchFamily="-108" charset="-128"/>
                <a:cs typeface="ＭＳ Ｐゴシック" pitchFamily="-108" charset="-128"/>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4672A040-48BC-4FCD-9223-B1E01A0A0E56}" type="slidenum">
              <a:rPr lang="en-US" altLang="en-US" smtClean="0">
                <a:ea typeface="MS PGothic" panose="020B0600070205080204" pitchFamily="34" charset="-128"/>
              </a:rPr>
              <a:pPr defTabSz="457200" fontAlgn="base">
                <a:spcBef>
                  <a:spcPct val="0"/>
                </a:spcBef>
                <a:spcAft>
                  <a:spcPct val="0"/>
                </a:spcAft>
                <a:defRPr/>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2685087865"/>
      </p:ext>
    </p:extLst>
  </p:cSld>
  <p:clrMap bg1="lt1" tx1="dk1" bg2="lt2" tx2="dk2" accent1="accent1" accent2="accent2" accent3="accent3" accent4="accent4" accent5="accent5" accent6="accent6" hlink="hlink" folHlink="folHlink"/>
  <p:sldLayoutIdLst>
    <p:sldLayoutId id="2147483825"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FBD413F3-0DA2-4DC1-9704-61102F958B66}" type="datetime1">
              <a:rPr lang="en-US" altLang="en-US" smtClean="0">
                <a:ea typeface="MS PGothic" panose="020B0600070205080204" pitchFamily="34" charset="-128"/>
              </a:rPr>
              <a:pPr defTabSz="457200" fontAlgn="base">
                <a:spcBef>
                  <a:spcPct val="0"/>
                </a:spcBef>
                <a:spcAft>
                  <a:spcPct val="0"/>
                </a:spcAft>
                <a:defRPr/>
              </a:pPr>
              <a:t>10/11/2018</a:t>
            </a:fld>
            <a:endParaRPr lang="en-US" altLang="en-US">
              <a:ea typeface="MS PGothic" panose="020B0600070205080204"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8" charset="0"/>
                <a:ea typeface="ＭＳ Ｐゴシック" pitchFamily="-108" charset="-128"/>
                <a:cs typeface="ＭＳ Ｐゴシック" pitchFamily="-108" charset="-128"/>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4672A040-48BC-4FCD-9223-B1E01A0A0E56}" type="slidenum">
              <a:rPr lang="en-US" altLang="en-US" smtClean="0">
                <a:ea typeface="MS PGothic" panose="020B0600070205080204" pitchFamily="34" charset="-128"/>
              </a:rPr>
              <a:pPr defTabSz="457200" fontAlgn="base">
                <a:spcBef>
                  <a:spcPct val="0"/>
                </a:spcBef>
                <a:spcAft>
                  <a:spcPct val="0"/>
                </a:spcAft>
                <a:defRPr/>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601525702"/>
      </p:ext>
    </p:extLst>
  </p:cSld>
  <p:clrMap bg1="lt1" tx1="dk1" bg2="lt2" tx2="dk2" accent1="accent1" accent2="accent2" accent3="accent3" accent4="accent4" accent5="accent5" accent6="accent6" hlink="hlink" folHlink="folHlink"/>
  <p:sldLayoutIdLst>
    <p:sldLayoutId id="2147483827"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FBD413F3-0DA2-4DC1-9704-61102F958B66}" type="datetime1">
              <a:rPr lang="en-US" altLang="en-US" smtClean="0">
                <a:ea typeface="MS PGothic" panose="020B0600070205080204" pitchFamily="34" charset="-128"/>
              </a:rPr>
              <a:pPr defTabSz="457200" fontAlgn="base">
                <a:spcBef>
                  <a:spcPct val="0"/>
                </a:spcBef>
                <a:spcAft>
                  <a:spcPct val="0"/>
                </a:spcAft>
                <a:defRPr/>
              </a:pPr>
              <a:t>10/11/2018</a:t>
            </a:fld>
            <a:endParaRPr lang="en-US" altLang="en-US">
              <a:ea typeface="MS PGothic" panose="020B0600070205080204"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8" charset="0"/>
                <a:ea typeface="ＭＳ Ｐゴシック" pitchFamily="-108" charset="-128"/>
                <a:cs typeface="ＭＳ Ｐゴシック" pitchFamily="-108" charset="-128"/>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4672A040-48BC-4FCD-9223-B1E01A0A0E56}" type="slidenum">
              <a:rPr lang="en-US" altLang="en-US" smtClean="0">
                <a:ea typeface="MS PGothic" panose="020B0600070205080204" pitchFamily="34" charset="-128"/>
              </a:rPr>
              <a:pPr defTabSz="457200" fontAlgn="base">
                <a:spcBef>
                  <a:spcPct val="0"/>
                </a:spcBef>
                <a:spcAft>
                  <a:spcPct val="0"/>
                </a:spcAft>
                <a:defRPr/>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34600787"/>
      </p:ext>
    </p:extLst>
  </p:cSld>
  <p:clrMap bg1="lt1" tx1="dk1" bg2="lt2" tx2="dk2" accent1="accent1" accent2="accent2" accent3="accent3" accent4="accent4" accent5="accent5" accent6="accent6" hlink="hlink" folHlink="folHlink"/>
  <p:sldLayoutIdLst>
    <p:sldLayoutId id="2147483829"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FBD413F3-0DA2-4DC1-9704-61102F958B66}" type="datetime1">
              <a:rPr lang="en-US" altLang="en-US" smtClean="0">
                <a:ea typeface="MS PGothic" panose="020B0600070205080204" pitchFamily="34" charset="-128"/>
              </a:rPr>
              <a:pPr defTabSz="457200" fontAlgn="base">
                <a:spcBef>
                  <a:spcPct val="0"/>
                </a:spcBef>
                <a:spcAft>
                  <a:spcPct val="0"/>
                </a:spcAft>
                <a:defRPr/>
              </a:pPr>
              <a:t>10/11/2018</a:t>
            </a:fld>
            <a:endParaRPr lang="en-US" altLang="en-US">
              <a:ea typeface="MS PGothic" panose="020B0600070205080204"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8" charset="0"/>
                <a:ea typeface="ＭＳ Ｐゴシック" pitchFamily="-108" charset="-128"/>
                <a:cs typeface="ＭＳ Ｐゴシック" pitchFamily="-108" charset="-128"/>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4672A040-48BC-4FCD-9223-B1E01A0A0E56}" type="slidenum">
              <a:rPr lang="en-US" altLang="en-US" smtClean="0">
                <a:ea typeface="MS PGothic" panose="020B0600070205080204" pitchFamily="34" charset="-128"/>
              </a:rPr>
              <a:pPr defTabSz="457200" fontAlgn="base">
                <a:spcBef>
                  <a:spcPct val="0"/>
                </a:spcBef>
                <a:spcAft>
                  <a:spcPct val="0"/>
                </a:spcAft>
                <a:defRPr/>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1841902288"/>
      </p:ext>
    </p:extLst>
  </p:cSld>
  <p:clrMap bg1="lt1" tx1="dk1" bg2="lt2" tx2="dk2" accent1="accent1" accent2="accent2" accent3="accent3" accent4="accent4" accent5="accent5" accent6="accent6" hlink="hlink" folHlink="folHlink"/>
  <p:sldLayoutIdLst>
    <p:sldLayoutId id="2147483831"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FBD413F3-0DA2-4DC1-9704-61102F958B66}" type="datetime1">
              <a:rPr lang="en-US" altLang="en-US" smtClean="0">
                <a:ea typeface="MS PGothic" panose="020B0600070205080204" pitchFamily="34" charset="-128"/>
              </a:rPr>
              <a:pPr defTabSz="457200" fontAlgn="base">
                <a:spcBef>
                  <a:spcPct val="0"/>
                </a:spcBef>
                <a:spcAft>
                  <a:spcPct val="0"/>
                </a:spcAft>
                <a:defRPr/>
              </a:pPr>
              <a:t>10/11/2018</a:t>
            </a:fld>
            <a:endParaRPr lang="en-US" altLang="en-US">
              <a:ea typeface="MS PGothic" panose="020B0600070205080204"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8" charset="0"/>
                <a:ea typeface="ＭＳ Ｐゴシック" pitchFamily="-108" charset="-128"/>
                <a:cs typeface="ＭＳ Ｐゴシック" pitchFamily="-108" charset="-128"/>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4672A040-48BC-4FCD-9223-B1E01A0A0E56}" type="slidenum">
              <a:rPr lang="en-US" altLang="en-US" smtClean="0">
                <a:ea typeface="MS PGothic" panose="020B0600070205080204" pitchFamily="34" charset="-128"/>
              </a:rPr>
              <a:pPr defTabSz="457200" fontAlgn="base">
                <a:spcBef>
                  <a:spcPct val="0"/>
                </a:spcBef>
                <a:spcAft>
                  <a:spcPct val="0"/>
                </a:spcAft>
                <a:defRPr/>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4089699985"/>
      </p:ext>
    </p:extLst>
  </p:cSld>
  <p:clrMap bg1="lt1" tx1="dk1" bg2="lt2" tx2="dk2" accent1="accent1" accent2="accent2" accent3="accent3" accent4="accent4" accent5="accent5" accent6="accent6" hlink="hlink" folHlink="folHlink"/>
  <p:sldLayoutIdLst>
    <p:sldLayoutId id="2147483833"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FBD413F3-0DA2-4DC1-9704-61102F958B66}" type="datetime1">
              <a:rPr lang="en-US" altLang="en-US" smtClean="0">
                <a:ea typeface="MS PGothic" panose="020B0600070205080204" pitchFamily="34" charset="-128"/>
              </a:rPr>
              <a:pPr defTabSz="457200" fontAlgn="base">
                <a:spcBef>
                  <a:spcPct val="0"/>
                </a:spcBef>
                <a:spcAft>
                  <a:spcPct val="0"/>
                </a:spcAft>
                <a:defRPr/>
              </a:pPr>
              <a:t>10/11/2018</a:t>
            </a:fld>
            <a:endParaRPr lang="en-US" altLang="en-US">
              <a:ea typeface="MS PGothic" panose="020B0600070205080204"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8" charset="0"/>
                <a:ea typeface="ＭＳ Ｐゴシック" pitchFamily="-108" charset="-128"/>
                <a:cs typeface="ＭＳ Ｐゴシック" pitchFamily="-108" charset="-128"/>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4672A040-48BC-4FCD-9223-B1E01A0A0E56}" type="slidenum">
              <a:rPr lang="en-US" altLang="en-US" smtClean="0">
                <a:ea typeface="MS PGothic" panose="020B0600070205080204" pitchFamily="34" charset="-128"/>
              </a:rPr>
              <a:pPr defTabSz="457200" fontAlgn="base">
                <a:spcBef>
                  <a:spcPct val="0"/>
                </a:spcBef>
                <a:spcAft>
                  <a:spcPct val="0"/>
                </a:spcAft>
                <a:defRPr/>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3933075248"/>
      </p:ext>
    </p:extLst>
  </p:cSld>
  <p:clrMap bg1="lt1" tx1="dk1" bg2="lt2" tx2="dk2" accent1="accent1" accent2="accent2" accent3="accent3" accent4="accent4" accent5="accent5" accent6="accent6" hlink="hlink" folHlink="folHlink"/>
  <p:sldLayoutIdLst>
    <p:sldLayoutId id="2147483835"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FBD413F3-0DA2-4DC1-9704-61102F958B66}" type="datetime1">
              <a:rPr lang="en-US" altLang="en-US" smtClean="0">
                <a:ea typeface="MS PGothic" panose="020B0600070205080204" pitchFamily="34" charset="-128"/>
              </a:rPr>
              <a:pPr defTabSz="457200" fontAlgn="base">
                <a:spcBef>
                  <a:spcPct val="0"/>
                </a:spcBef>
                <a:spcAft>
                  <a:spcPct val="0"/>
                </a:spcAft>
                <a:defRPr/>
              </a:pPr>
              <a:t>10/11/2018</a:t>
            </a:fld>
            <a:endParaRPr lang="en-US" altLang="en-US">
              <a:ea typeface="MS PGothic" panose="020B0600070205080204"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8" charset="0"/>
                <a:ea typeface="ＭＳ Ｐゴシック" pitchFamily="-108" charset="-128"/>
                <a:cs typeface="ＭＳ Ｐゴシック" pitchFamily="-108" charset="-128"/>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4672A040-48BC-4FCD-9223-B1E01A0A0E56}" type="slidenum">
              <a:rPr lang="en-US" altLang="en-US" smtClean="0">
                <a:ea typeface="MS PGothic" panose="020B0600070205080204" pitchFamily="34" charset="-128"/>
              </a:rPr>
              <a:pPr defTabSz="457200" fontAlgn="base">
                <a:spcBef>
                  <a:spcPct val="0"/>
                </a:spcBef>
                <a:spcAft>
                  <a:spcPct val="0"/>
                </a:spcAft>
                <a:defRPr/>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2037568224"/>
      </p:ext>
    </p:extLst>
  </p:cSld>
  <p:clrMap bg1="lt1" tx1="dk1" bg2="lt2" tx2="dk2" accent1="accent1" accent2="accent2" accent3="accent3" accent4="accent4" accent5="accent5" accent6="accent6" hlink="hlink" folHlink="folHlink"/>
  <p:sldLayoutIdLst>
    <p:sldLayoutId id="2147483837"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FBD413F3-0DA2-4DC1-9704-61102F958B66}" type="datetime1">
              <a:rPr lang="en-US" altLang="en-US" smtClean="0">
                <a:ea typeface="MS PGothic" panose="020B0600070205080204" pitchFamily="34" charset="-128"/>
              </a:rPr>
              <a:pPr defTabSz="457200" fontAlgn="base">
                <a:spcBef>
                  <a:spcPct val="0"/>
                </a:spcBef>
                <a:spcAft>
                  <a:spcPct val="0"/>
                </a:spcAft>
                <a:defRPr/>
              </a:pPr>
              <a:t>10/11/2018</a:t>
            </a:fld>
            <a:endParaRPr lang="en-US" altLang="en-US">
              <a:ea typeface="MS PGothic" panose="020B0600070205080204"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8" charset="0"/>
                <a:ea typeface="ＭＳ Ｐゴシック" pitchFamily="-108" charset="-128"/>
                <a:cs typeface="ＭＳ Ｐゴシック" pitchFamily="-108" charset="-128"/>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4672A040-48BC-4FCD-9223-B1E01A0A0E56}" type="slidenum">
              <a:rPr lang="en-US" altLang="en-US" smtClean="0">
                <a:ea typeface="MS PGothic" panose="020B0600070205080204" pitchFamily="34" charset="-128"/>
              </a:rPr>
              <a:pPr defTabSz="457200" fontAlgn="base">
                <a:spcBef>
                  <a:spcPct val="0"/>
                </a:spcBef>
                <a:spcAft>
                  <a:spcPct val="0"/>
                </a:spcAft>
                <a:defRPr/>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4241336935"/>
      </p:ext>
    </p:extLst>
  </p:cSld>
  <p:clrMap bg1="lt1" tx1="dk1" bg2="lt2" tx2="dk2" accent1="accent1" accent2="accent2" accent3="accent3" accent4="accent4" accent5="accent5" accent6="accent6" hlink="hlink" folHlink="folHlink"/>
  <p:sldLayoutIdLst>
    <p:sldLayoutId id="2147483839"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74853250"/>
      </p:ext>
    </p:extLst>
  </p:cSld>
  <p:clrMap bg1="dk1" tx1="lt1" bg2="dk2" tx2="lt2" accent1="accent1" accent2="accent2" accent3="accent3" accent4="accent4" accent5="accent5" accent6="accent6" hlink="hlink" folHlink="folHlink"/>
  <p:sldLayoutIdLst>
    <p:sldLayoutId id="214748369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FBD413F3-0DA2-4DC1-9704-61102F958B66}" type="datetime1">
              <a:rPr lang="en-US" altLang="en-US" smtClean="0">
                <a:ea typeface="MS PGothic" panose="020B0600070205080204" pitchFamily="34" charset="-128"/>
              </a:rPr>
              <a:pPr defTabSz="457200" fontAlgn="base">
                <a:spcBef>
                  <a:spcPct val="0"/>
                </a:spcBef>
                <a:spcAft>
                  <a:spcPct val="0"/>
                </a:spcAft>
                <a:defRPr/>
              </a:pPr>
              <a:t>10/11/2018</a:t>
            </a:fld>
            <a:endParaRPr lang="en-US" altLang="en-US">
              <a:ea typeface="MS PGothic" panose="020B0600070205080204"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8" charset="0"/>
                <a:ea typeface="ＭＳ Ｐゴシック" pitchFamily="-108" charset="-128"/>
                <a:cs typeface="ＭＳ Ｐゴシック" pitchFamily="-108" charset="-128"/>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4672A040-48BC-4FCD-9223-B1E01A0A0E56}" type="slidenum">
              <a:rPr lang="en-US" altLang="en-US" smtClean="0">
                <a:ea typeface="MS PGothic" panose="020B0600070205080204" pitchFamily="34" charset="-128"/>
              </a:rPr>
              <a:pPr defTabSz="457200" fontAlgn="base">
                <a:spcBef>
                  <a:spcPct val="0"/>
                </a:spcBef>
                <a:spcAft>
                  <a:spcPct val="0"/>
                </a:spcAft>
                <a:defRPr/>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280964130"/>
      </p:ext>
    </p:extLst>
  </p:cSld>
  <p:clrMap bg1="lt1" tx1="dk1" bg2="lt2" tx2="dk2" accent1="accent1" accent2="accent2" accent3="accent3" accent4="accent4" accent5="accent5" accent6="accent6" hlink="hlink" folHlink="folHlink"/>
  <p:sldLayoutIdLst>
    <p:sldLayoutId id="2147483841"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FBD413F3-0DA2-4DC1-9704-61102F958B66}" type="datetime1">
              <a:rPr lang="en-US" altLang="en-US" smtClean="0">
                <a:ea typeface="MS PGothic" panose="020B0600070205080204" pitchFamily="34" charset="-128"/>
              </a:rPr>
              <a:pPr defTabSz="457200" fontAlgn="base">
                <a:spcBef>
                  <a:spcPct val="0"/>
                </a:spcBef>
                <a:spcAft>
                  <a:spcPct val="0"/>
                </a:spcAft>
                <a:defRPr/>
              </a:pPr>
              <a:t>10/11/2018</a:t>
            </a:fld>
            <a:endParaRPr lang="en-US" altLang="en-US">
              <a:ea typeface="MS PGothic" panose="020B0600070205080204"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8" charset="0"/>
                <a:ea typeface="ＭＳ Ｐゴシック" pitchFamily="-108" charset="-128"/>
                <a:cs typeface="ＭＳ Ｐゴシック" pitchFamily="-108" charset="-128"/>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4672A040-48BC-4FCD-9223-B1E01A0A0E56}" type="slidenum">
              <a:rPr lang="en-US" altLang="en-US" smtClean="0">
                <a:ea typeface="MS PGothic" panose="020B0600070205080204" pitchFamily="34" charset="-128"/>
              </a:rPr>
              <a:pPr defTabSz="457200" fontAlgn="base">
                <a:spcBef>
                  <a:spcPct val="0"/>
                </a:spcBef>
                <a:spcAft>
                  <a:spcPct val="0"/>
                </a:spcAft>
                <a:defRPr/>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3016519951"/>
      </p:ext>
    </p:extLst>
  </p:cSld>
  <p:clrMap bg1="lt1" tx1="dk1" bg2="lt2" tx2="dk2" accent1="accent1" accent2="accent2" accent3="accent3" accent4="accent4" accent5="accent5" accent6="accent6" hlink="hlink" folHlink="folHlink"/>
  <p:sldLayoutIdLst>
    <p:sldLayoutId id="2147483843"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FBD413F3-0DA2-4DC1-9704-61102F958B66}" type="datetime1">
              <a:rPr lang="en-US" altLang="en-US" smtClean="0">
                <a:ea typeface="MS PGothic" panose="020B0600070205080204" pitchFamily="34" charset="-128"/>
              </a:rPr>
              <a:pPr defTabSz="457200" fontAlgn="base">
                <a:spcBef>
                  <a:spcPct val="0"/>
                </a:spcBef>
                <a:spcAft>
                  <a:spcPct val="0"/>
                </a:spcAft>
                <a:defRPr/>
              </a:pPr>
              <a:t>10/11/2018</a:t>
            </a:fld>
            <a:endParaRPr lang="en-US" altLang="en-US">
              <a:ea typeface="MS PGothic" panose="020B0600070205080204"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8" charset="0"/>
                <a:ea typeface="ＭＳ Ｐゴシック" pitchFamily="-108" charset="-128"/>
                <a:cs typeface="ＭＳ Ｐゴシック" pitchFamily="-108" charset="-128"/>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4672A040-48BC-4FCD-9223-B1E01A0A0E56}" type="slidenum">
              <a:rPr lang="en-US" altLang="en-US" smtClean="0">
                <a:ea typeface="MS PGothic" panose="020B0600070205080204" pitchFamily="34" charset="-128"/>
              </a:rPr>
              <a:pPr defTabSz="457200" fontAlgn="base">
                <a:spcBef>
                  <a:spcPct val="0"/>
                </a:spcBef>
                <a:spcAft>
                  <a:spcPct val="0"/>
                </a:spcAft>
                <a:defRPr/>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1785209833"/>
      </p:ext>
    </p:extLst>
  </p:cSld>
  <p:clrMap bg1="lt1" tx1="dk1" bg2="lt2" tx2="dk2" accent1="accent1" accent2="accent2" accent3="accent3" accent4="accent4" accent5="accent5" accent6="accent6" hlink="hlink" folHlink="folHlink"/>
  <p:sldLayoutIdLst>
    <p:sldLayoutId id="2147483845"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MS PGothic" panose="020B0600070205080204"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14107802"/>
      </p:ext>
    </p:extLst>
  </p:cSld>
  <p:clrMap bg1="dk1" tx1="lt1" bg2="dk2" tx2="lt2" accent1="accent1" accent2="accent2" accent3="accent3" accent4="accent4" accent5="accent5" accent6="accent6" hlink="hlink" folHlink="folHlink"/>
  <p:sldLayoutIdLst>
    <p:sldLayoutId id="214748384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78094326"/>
      </p:ext>
    </p:extLst>
  </p:cSld>
  <p:clrMap bg1="dk1" tx1="lt1" bg2="dk2" tx2="lt2" accent1="accent1" accent2="accent2" accent3="accent3" accent4="accent4" accent5="accent5" accent6="accent6" hlink="hlink" folHlink="folHlink"/>
  <p:sldLayoutIdLst>
    <p:sldLayoutId id="21474838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06181043"/>
      </p:ext>
    </p:extLst>
  </p:cSld>
  <p:clrMap bg1="dk1" tx1="lt1" bg2="dk2" tx2="lt2" accent1="accent1" accent2="accent2" accent3="accent3" accent4="accent4" accent5="accent5" accent6="accent6" hlink="hlink" folHlink="folHlink"/>
  <p:sldLayoutIdLst>
    <p:sldLayoutId id="214748385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31873621"/>
      </p:ext>
    </p:extLst>
  </p:cSld>
  <p:clrMap bg1="dk1" tx1="lt1" bg2="dk2" tx2="lt2" accent1="accent1" accent2="accent2" accent3="accent3" accent4="accent4" accent5="accent5" accent6="accent6" hlink="hlink" folHlink="folHlink"/>
  <p:sldLayoutIdLst>
    <p:sldLayoutId id="214748385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14581224"/>
      </p:ext>
    </p:extLst>
  </p:cSld>
  <p:clrMap bg1="dk1" tx1="lt1" bg2="dk2" tx2="lt2" accent1="accent1" accent2="accent2" accent3="accent3" accent4="accent4" accent5="accent5" accent6="accent6" hlink="hlink" folHlink="folHlink"/>
  <p:sldLayoutIdLst>
    <p:sldLayoutId id="21474838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99026538"/>
      </p:ext>
    </p:extLst>
  </p:cSld>
  <p:clrMap bg1="dk1" tx1="lt1" bg2="dk2" tx2="lt2" accent1="accent1" accent2="accent2" accent3="accent3" accent4="accent4" accent5="accent5" accent6="accent6" hlink="hlink" folHlink="folHlink"/>
  <p:sldLayoutIdLst>
    <p:sldLayoutId id="214748385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71889675"/>
      </p:ext>
    </p:extLst>
  </p:cSld>
  <p:clrMap bg1="dk1" tx1="lt1" bg2="dk2" tx2="lt2" accent1="accent1" accent2="accent2" accent3="accent3" accent4="accent4" accent5="accent5" accent6="accent6" hlink="hlink" folHlink="folHlink"/>
  <p:sldLayoutIdLst>
    <p:sldLayoutId id="214748385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03A4BD-C883-46E8-AF33-EDA43E7842F7}"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D748E5-B711-48A2-9E4E-142E9FE6D61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78302157"/>
      </p:ext>
    </p:extLst>
  </p:cSld>
  <p:clrMap bg1="dk1" tx1="lt1" bg2="dk2" tx2="lt2" accent1="accent1" accent2="accent2" accent3="accent3" accent4="accent4" accent5="accent5" accent6="accent6" hlink="hlink" folHlink="folHlink"/>
  <p:sldLayoutIdLst>
    <p:sldLayoutId id="214748369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75167357"/>
      </p:ext>
    </p:extLst>
  </p:cSld>
  <p:clrMap bg1="dk1" tx1="lt1" bg2="dk2" tx2="lt2" accent1="accent1" accent2="accent2" accent3="accent3" accent4="accent4" accent5="accent5" accent6="accent6" hlink="hlink" folHlink="folHlink"/>
  <p:sldLayoutIdLst>
    <p:sldLayoutId id="21474838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23001858"/>
      </p:ext>
    </p:extLst>
  </p:cSld>
  <p:clrMap bg1="dk1" tx1="lt1" bg2="dk2" tx2="lt2" accent1="accent1" accent2="accent2" accent3="accent3" accent4="accent4" accent5="accent5" accent6="accent6" hlink="hlink" folHlink="folHlink"/>
  <p:sldLayoutIdLst>
    <p:sldLayoutId id="21474838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82267522"/>
      </p:ext>
    </p:extLst>
  </p:cSld>
  <p:clrMap bg1="dk1" tx1="lt1" bg2="dk2" tx2="lt2" accent1="accent1" accent2="accent2" accent3="accent3" accent4="accent4" accent5="accent5" accent6="accent6" hlink="hlink" folHlink="folHlink"/>
  <p:sldLayoutIdLst>
    <p:sldLayoutId id="21474838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27639507"/>
      </p:ext>
    </p:extLst>
  </p:cSld>
  <p:clrMap bg1="dk1" tx1="lt1" bg2="dk2" tx2="lt2" accent1="accent1" accent2="accent2" accent3="accent3" accent4="accent4" accent5="accent5" accent6="accent6" hlink="hlink" folHlink="folHlink"/>
  <p:sldLayoutIdLst>
    <p:sldLayoutId id="214748386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42046715"/>
      </p:ext>
    </p:extLst>
  </p:cSld>
  <p:clrMap bg1="dk1" tx1="lt1" bg2="dk2" tx2="lt2" accent1="accent1" accent2="accent2" accent3="accent3" accent4="accent4" accent5="accent5" accent6="accent6" hlink="hlink" folHlink="folHlink"/>
  <p:sldLayoutIdLst>
    <p:sldLayoutId id="214748386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54775249"/>
      </p:ext>
    </p:extLst>
  </p:cSld>
  <p:clrMap bg1="dk1" tx1="lt1" bg2="dk2" tx2="lt2" accent1="accent1" accent2="accent2" accent3="accent3" accent4="accent4" accent5="accent5" accent6="accent6" hlink="hlink" folHlink="folHlink"/>
  <p:sldLayoutIdLst>
    <p:sldLayoutId id="214748387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66253448"/>
      </p:ext>
    </p:extLst>
  </p:cSld>
  <p:clrMap bg1="dk1" tx1="lt1" bg2="dk2" tx2="lt2" accent1="accent1" accent2="accent2" accent3="accent3" accent4="accent4" accent5="accent5" accent6="accent6" hlink="hlink" folHlink="folHlink"/>
  <p:sldLayoutIdLst>
    <p:sldLayoutId id="214748387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97542236"/>
      </p:ext>
    </p:extLst>
  </p:cSld>
  <p:clrMap bg1="dk1" tx1="lt1" bg2="dk2" tx2="lt2" accent1="accent1" accent2="accent2" accent3="accent3" accent4="accent4" accent5="accent5" accent6="accent6" hlink="hlink" folHlink="folHlink"/>
  <p:sldLayoutIdLst>
    <p:sldLayoutId id="21474838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C2453-2682-064B-8B11-CDBF6ECD3752}"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E47BB9-AC97-AB42-B1EE-1A1B39A059F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28025412"/>
      </p:ext>
    </p:extLst>
  </p:cSld>
  <p:clrMap bg1="dk1" tx1="lt1" bg2="dk2" tx2="lt2" accent1="accent1" accent2="accent2" accent3="accent3" accent4="accent4" accent5="accent5" accent6="accent6" hlink="hlink" folHlink="folHlink"/>
  <p:sldLayoutIdLst>
    <p:sldLayoutId id="21474838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C2453-2682-064B-8B11-CDBF6ECD3752}" type="datetimeFigureOut">
              <a:rPr lang="en-US" smtClean="0">
                <a:solidFill>
                  <a:prstClr val="white">
                    <a:tint val="75000"/>
                  </a:prstClr>
                </a:solidFill>
              </a:rPr>
              <a:pPr/>
              <a:t>10/11/2018</a:t>
            </a:fld>
            <a:endParaRPr lang="en-US">
              <a:solidFill>
                <a:prstClr val="white">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E47BB9-AC97-AB42-B1EE-1A1B39A059F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68476254"/>
      </p:ext>
    </p:extLst>
  </p:cSld>
  <p:clrMap bg1="dk1" tx1="lt1" bg2="dk2" tx2="lt2" accent1="accent1" accent2="accent2" accent3="accent3" accent4="accent4" accent5="accent5" accent6="accent6" hlink="hlink" folHlink="folHlink"/>
  <p:sldLayoutIdLst>
    <p:sldLayoutId id="21474838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0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12.xml"/></Relationships>
</file>

<file path=ppt/slides/_rels/slide10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13.xml"/></Relationships>
</file>

<file path=ppt/slides/_rels/slide10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13.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2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132.xml"/><Relationship Id="rId4" Type="http://schemas.openxmlformats.org/officeDocument/2006/relationships/image" Target="../media/image54.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3.xml"/></Relationships>
</file>

<file path=ppt/slides/_rels/slide1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134.xml"/></Relationships>
</file>

<file path=ppt/slides/_rels/slide1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135.xml"/></Relationships>
</file>

<file path=ppt/slides/_rels/slide1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136.xml"/></Relationships>
</file>

<file path=ppt/slides/_rels/slide1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13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8.xml"/></Relationships>
</file>

<file path=ppt/slides/_rels/slide12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31.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4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7.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8.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52.xml"/><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53.xml"/><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54.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56.xml"/><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57.xml"/><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58.xml"/><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59.xml"/><Relationship Id="rId4" Type="http://schemas.openxmlformats.org/officeDocument/2006/relationships/image" Target="../media/image36.jpg"/></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61.xml"/></Relationships>
</file>

<file path=ppt/slides/_rels/slide51.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62.xml"/><Relationship Id="rId4" Type="http://schemas.openxmlformats.org/officeDocument/2006/relationships/image" Target="../media/image45.tiff"/></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50.tiff"/><Relationship Id="rId2" Type="http://schemas.openxmlformats.org/officeDocument/2006/relationships/image" Target="../media/image46.png"/><Relationship Id="rId1" Type="http://schemas.openxmlformats.org/officeDocument/2006/relationships/slideLayout" Target="../slideLayouts/slideLayout64.xml"/><Relationship Id="rId6" Type="http://schemas.openxmlformats.org/officeDocument/2006/relationships/image" Target="../media/image49.tiff"/><Relationship Id="rId5" Type="http://schemas.openxmlformats.org/officeDocument/2006/relationships/image" Target="../media/image48.tiff"/><Relationship Id="rId4" Type="http://schemas.openxmlformats.org/officeDocument/2006/relationships/image" Target="../media/image47.tiff"/></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43.tiff"/><Relationship Id="rId1" Type="http://schemas.openxmlformats.org/officeDocument/2006/relationships/slideLayout" Target="../slideLayouts/slideLayout66.xml"/></Relationships>
</file>

<file path=ppt/slides/_rels/slide56.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51.tiff"/><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audio" Target="../media/audio1.wav"/><Relationship Id="rId1" Type="http://schemas.openxmlformats.org/officeDocument/2006/relationships/slideLayout" Target="../slideLayouts/slideLayout68.xml"/><Relationship Id="rId5" Type="http://schemas.openxmlformats.org/officeDocument/2006/relationships/image" Target="../media/image53.tiff"/><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9.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1.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2.xml"/></Relationships>
</file>

<file path=ppt/slides/_rels/slide62.xml.rels><?xml version="1.0" encoding="UTF-8" standalone="yes"?>
<Relationships xmlns="http://schemas.openxmlformats.org/package/2006/relationships"><Relationship Id="rId2" Type="http://schemas.openxmlformats.org/officeDocument/2006/relationships/hyperlink" Target="https://www.umhs-sk.org/blog/liberal-arts-vs-premed-degrees-med-school-applicants/" TargetMode="External"/><Relationship Id="rId1" Type="http://schemas.openxmlformats.org/officeDocument/2006/relationships/slideLayout" Target="../slideLayouts/slideLayout73.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7.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1.jpeg"/><Relationship Id="rId1" Type="http://schemas.openxmlformats.org/officeDocument/2006/relationships/slideLayout" Target="../slideLayouts/slideLayout78.xml"/><Relationship Id="rId4" Type="http://schemas.openxmlformats.org/officeDocument/2006/relationships/image" Target="../media/image62.jpeg"/></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3.jpeg"/><Relationship Id="rId1" Type="http://schemas.openxmlformats.org/officeDocument/2006/relationships/slideLayout" Target="../slideLayouts/slideLayout79.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4.jpeg"/><Relationship Id="rId1" Type="http://schemas.openxmlformats.org/officeDocument/2006/relationships/slideLayout" Target="../slideLayouts/slideLayout8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4.jpeg"/><Relationship Id="rId1" Type="http://schemas.openxmlformats.org/officeDocument/2006/relationships/slideLayout" Target="../slideLayouts/slideLayout81.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4.jpeg"/><Relationship Id="rId1" Type="http://schemas.openxmlformats.org/officeDocument/2006/relationships/slideLayout" Target="../slideLayouts/slideLayout82.xml"/><Relationship Id="rId4" Type="http://schemas.openxmlformats.org/officeDocument/2006/relationships/image" Target="../media/image68.png"/></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4.jpeg"/><Relationship Id="rId1" Type="http://schemas.openxmlformats.org/officeDocument/2006/relationships/slideLayout" Target="../slideLayouts/slideLayout83.xml"/><Relationship Id="rId4" Type="http://schemas.openxmlformats.org/officeDocument/2006/relationships/image" Target="../media/image69.jpeg"/></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4.jpeg"/><Relationship Id="rId1" Type="http://schemas.openxmlformats.org/officeDocument/2006/relationships/slideLayout" Target="../slideLayouts/slideLayout84.xml"/><Relationship Id="rId4" Type="http://schemas.openxmlformats.org/officeDocument/2006/relationships/image" Target="../media/image70.jpeg"/></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4.jpeg"/><Relationship Id="rId1" Type="http://schemas.openxmlformats.org/officeDocument/2006/relationships/slideLayout" Target="../slideLayouts/slideLayout85.xml"/><Relationship Id="rId4" Type="http://schemas.openxmlformats.org/officeDocument/2006/relationships/image" Target="../media/image71.jpeg"/></Relationships>
</file>

<file path=ppt/slides/_rels/slide7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0.jpeg"/><Relationship Id="rId7" Type="http://schemas.openxmlformats.org/officeDocument/2006/relationships/diagramColors" Target="../diagrams/colors5.xml"/><Relationship Id="rId2" Type="http://schemas.openxmlformats.org/officeDocument/2006/relationships/image" Target="../media/image64.jpeg"/><Relationship Id="rId1" Type="http://schemas.openxmlformats.org/officeDocument/2006/relationships/slideLayout" Target="../slideLayouts/slideLayout8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4.jpeg"/><Relationship Id="rId1" Type="http://schemas.openxmlformats.org/officeDocument/2006/relationships/slideLayout" Target="../slideLayouts/slideLayout87.xml"/></Relationships>
</file>

<file path=ppt/slides/_rels/slide7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4.jpeg"/><Relationship Id="rId1" Type="http://schemas.openxmlformats.org/officeDocument/2006/relationships/slideLayout" Target="../slideLayouts/slideLayout88.xml"/></Relationships>
</file>

<file path=ppt/slides/_rels/slide7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4.jpeg"/><Relationship Id="rId1" Type="http://schemas.openxmlformats.org/officeDocument/2006/relationships/slideLayout" Target="../slideLayouts/slideLayout89.xml"/><Relationship Id="rId4" Type="http://schemas.openxmlformats.org/officeDocument/2006/relationships/image" Target="../media/image75.png"/></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9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60.jpeg"/></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92.xml"/><Relationship Id="rId5" Type="http://schemas.openxmlformats.org/officeDocument/2006/relationships/image" Target="../media/image80.png"/><Relationship Id="rId4" Type="http://schemas.openxmlformats.org/officeDocument/2006/relationships/image" Target="../media/image6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8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9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9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0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9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0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ChangeArrowheads="1"/>
          </p:cNvSpPr>
          <p:nvPr/>
        </p:nvSpPr>
        <p:spPr bwMode="auto">
          <a:xfrm>
            <a:off x="1447800" y="152400"/>
            <a:ext cx="9372600" cy="7239000"/>
          </a:xfrm>
          <a:prstGeom prst="rect">
            <a:avLst/>
          </a:prstGeom>
          <a:solidFill>
            <a:schemeClr val="bg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cs typeface="ＭＳ Ｐゴシック" pitchFamily="-108" charset="-128"/>
            </a:endParaRPr>
          </a:p>
        </p:txBody>
      </p:sp>
      <p:sp>
        <p:nvSpPr>
          <p:cNvPr id="10" name="Rectangle 9"/>
          <p:cNvSpPr/>
          <p:nvPr/>
        </p:nvSpPr>
        <p:spPr>
          <a:xfrm>
            <a:off x="1447800" y="6211558"/>
            <a:ext cx="9372600" cy="417842"/>
          </a:xfrm>
          <a:prstGeom prst="rect">
            <a:avLst/>
          </a:prstGeom>
          <a:solidFill>
            <a:srgbClr val="ADCC2B">
              <a:alpha val="70000"/>
            </a:srgbClr>
          </a:solidFill>
          <a:effectLst>
            <a:outerShdw blurRad="40000" dist="23000" dir="5400000" rotWithShape="0">
              <a:srgbClr val="000000">
                <a:alpha val="35000"/>
              </a:srgb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8" charset="-128"/>
              <a:cs typeface="ＭＳ Ｐゴシック" pitchFamily="-108" charset="-128"/>
            </a:endParaRPr>
          </a:p>
        </p:txBody>
      </p:sp>
      <p:pic>
        <p:nvPicPr>
          <p:cNvPr id="11" name="Picture 10"/>
          <p:cNvPicPr>
            <a:picLocks noChangeAspect="1"/>
          </p:cNvPicPr>
          <p:nvPr/>
        </p:nvPicPr>
        <p:blipFill>
          <a:blip r:embed="rId2" cstate="print"/>
          <a:srcRect r="26242"/>
          <a:stretch>
            <a:fillRect/>
          </a:stretch>
        </p:blipFill>
        <p:spPr>
          <a:xfrm>
            <a:off x="6751126" y="4724401"/>
            <a:ext cx="4069274" cy="1735467"/>
          </a:xfrm>
          <a:prstGeom prst="rect">
            <a:avLst/>
          </a:prstGeom>
          <a:effectLst>
            <a:reflection blurRad="6350" stA="50000" endA="300" endPos="55000" dir="5400000" sy="-100000" algn="bl" rotWithShape="0"/>
          </a:effectLst>
        </p:spPr>
      </p:pic>
      <p:sp>
        <p:nvSpPr>
          <p:cNvPr id="2055" name="Title 1"/>
          <p:cNvSpPr txBox="1">
            <a:spLocks/>
          </p:cNvSpPr>
          <p:nvPr/>
        </p:nvSpPr>
        <p:spPr bwMode="auto">
          <a:xfrm>
            <a:off x="1371600" y="5638800"/>
            <a:ext cx="3048000" cy="685800"/>
          </a:xfrm>
          <a:prstGeom prst="rect">
            <a:avLst/>
          </a:prstGeom>
          <a:noFill/>
          <a:ln w="9525">
            <a:noFill/>
            <a:miter lim="800000"/>
            <a:headEnd/>
            <a:tailEnd/>
          </a:ln>
        </p:spPr>
        <p:txBody>
          <a:bodyPr anchor="ctr"/>
          <a:lstStyle/>
          <a:p>
            <a:pPr algn="r"/>
            <a:endParaRPr lang="en-US" sz="1600">
              <a:solidFill>
                <a:prstClr val="black"/>
              </a:solidFill>
              <a:latin typeface="Helvetica" pitchFamily="-108" charset="0"/>
              <a:cs typeface="Helvetica" pitchFamily="-108" charset="0"/>
            </a:endParaRPr>
          </a:p>
        </p:txBody>
      </p:sp>
      <p:sp>
        <p:nvSpPr>
          <p:cNvPr id="2052" name="Title 1"/>
          <p:cNvSpPr txBox="1">
            <a:spLocks/>
          </p:cNvSpPr>
          <p:nvPr/>
        </p:nvSpPr>
        <p:spPr bwMode="auto">
          <a:xfrm>
            <a:off x="2545278" y="1066800"/>
            <a:ext cx="7315200" cy="1828800"/>
          </a:xfrm>
          <a:prstGeom prst="rect">
            <a:avLst/>
          </a:prstGeom>
          <a:noFill/>
          <a:ln w="9525">
            <a:noFill/>
            <a:miter lim="800000"/>
            <a:headEnd/>
            <a:tailEnd/>
          </a:ln>
        </p:spPr>
        <p:txBody>
          <a:bodyPr anchor="ctr"/>
          <a:lstStyle/>
          <a:p>
            <a:pPr algn="ctr"/>
            <a:r>
              <a:rPr lang="en-US" sz="9600" b="1" dirty="0">
                <a:solidFill>
                  <a:srgbClr val="ADCC2B"/>
                </a:solidFill>
                <a:latin typeface="Berlin Sans FB Demi" pitchFamily="34" charset="0"/>
                <a:cs typeface="Helvetica" pitchFamily="-108" charset="0"/>
              </a:rPr>
              <a:t>ESL</a:t>
            </a:r>
            <a:endParaRPr lang="en-US" sz="9600" b="1" dirty="0">
              <a:solidFill>
                <a:srgbClr val="ADCC2B"/>
              </a:solidFill>
              <a:latin typeface="Berlin Sans FB Demi" pitchFamily="34" charset="0"/>
              <a:cs typeface="Helvetica" pitchFamily="-108" charset="0"/>
            </a:endParaRPr>
          </a:p>
        </p:txBody>
      </p:sp>
      <p:sp>
        <p:nvSpPr>
          <p:cNvPr id="2" name="Subtitle 1"/>
          <p:cNvSpPr>
            <a:spLocks noGrp="1"/>
          </p:cNvSpPr>
          <p:nvPr>
            <p:ph type="subTitle" idx="1"/>
          </p:nvPr>
        </p:nvSpPr>
        <p:spPr/>
        <p:txBody>
          <a:bodyPr>
            <a:normAutofit/>
          </a:bodyPr>
          <a:lstStyle/>
          <a:p>
            <a:r>
              <a:rPr lang="en-US" sz="4000" dirty="0">
                <a:latin typeface="Berlin Sans FB Demi" panose="020E0802020502020306" pitchFamily="34" charset="0"/>
              </a:rPr>
              <a:t>English as a Second Language</a:t>
            </a:r>
            <a:endParaRPr lang="en-US" sz="4000" dirty="0">
              <a:latin typeface="Berlin Sans FB Demi" panose="020E0802020502020306"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002" y="2438400"/>
            <a:ext cx="9143999" cy="4419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Freeform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63956" y="1544794"/>
            <a:ext cx="2604045" cy="619449"/>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defTabSz="457200"/>
            <a:endParaRPr lang="en-US" dirty="0">
              <a:solidFill>
                <a:prstClr val="white"/>
              </a:solidFill>
            </a:endParaRPr>
          </a:p>
        </p:txBody>
      </p:sp>
      <p:sp>
        <p:nvSpPr>
          <p:cNvPr id="13" name="Freeform 5"/>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
          <a:xfrm>
            <a:off x="1524001" y="1771171"/>
            <a:ext cx="9143772" cy="2101850"/>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14" name="Title 1"/>
          <p:cNvSpPr>
            <a:spLocks noGrp="1"/>
          </p:cNvSpPr>
          <p:nvPr>
            <p:ph type="title"/>
          </p:nvPr>
        </p:nvSpPr>
        <p:spPr>
          <a:xfrm>
            <a:off x="2603566" y="569763"/>
            <a:ext cx="7285208" cy="1201409"/>
          </a:xfrm>
        </p:spPr>
        <p:txBody>
          <a:bodyPr>
            <a:normAutofit/>
          </a:bodyPr>
          <a:lstStyle/>
          <a:p>
            <a:r>
              <a:rPr lang="en-US" sz="3400" dirty="0"/>
              <a:t>Programmatic Planning</a:t>
            </a:r>
          </a:p>
        </p:txBody>
      </p:sp>
      <p:pic>
        <p:nvPicPr>
          <p:cNvPr id="15" name="Picture 14">
            <a:extLst>
              <a:ext uri="{FF2B5EF4-FFF2-40B4-BE49-F238E27FC236}">
                <a16:creationId xmlns="" xmlns:a16="http://schemas.microsoft.com/office/drawing/2014/main" id="{F8B526FC-3344-D842-B9CD-A27AA246A4EA}"/>
              </a:ext>
            </a:extLst>
          </p:cNvPr>
          <p:cNvPicPr>
            <a:picLocks noChangeAspect="1"/>
          </p:cNvPicPr>
          <p:nvPr/>
        </p:nvPicPr>
        <p:blipFill>
          <a:blip r:embed="rId2"/>
          <a:stretch>
            <a:fillRect/>
          </a:stretch>
        </p:blipFill>
        <p:spPr>
          <a:xfrm>
            <a:off x="9181347" y="6191768"/>
            <a:ext cx="1138502" cy="549327"/>
          </a:xfrm>
          <a:prstGeom prst="rect">
            <a:avLst/>
          </a:prstGeom>
          <a:effectLst/>
        </p:spPr>
      </p:pic>
      <p:sp>
        <p:nvSpPr>
          <p:cNvPr id="16" name="Content Placeholder 2">
            <a:extLst>
              <a:ext uri="{FF2B5EF4-FFF2-40B4-BE49-F238E27FC236}">
                <a16:creationId xmlns="" xmlns:a16="http://schemas.microsoft.com/office/drawing/2014/main" id="{B89BDBDF-DDAE-A84E-A7A4-CE740F23CB9C}"/>
              </a:ext>
            </a:extLst>
          </p:cNvPr>
          <p:cNvSpPr txBox="1">
            <a:spLocks/>
          </p:cNvSpPr>
          <p:nvPr/>
        </p:nvSpPr>
        <p:spPr>
          <a:xfrm>
            <a:off x="1836638" y="2260600"/>
            <a:ext cx="8831362" cy="4480494"/>
          </a:xfrm>
          <a:prstGeom prst="rect">
            <a:avLst/>
          </a:prstGeom>
        </p:spPr>
        <p:txBody>
          <a:bodyPr vert="horz" lIns="91440" tIns="45720" rIns="91440" bIns="45720" rtlCol="0">
            <a:normAutofit lnSpcReduction="10000"/>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defTabSz="457200">
              <a:lnSpc>
                <a:spcPct val="90000"/>
              </a:lnSpc>
              <a:buClr>
                <a:srgbClr val="B8C765"/>
              </a:buClr>
            </a:pPr>
            <a:r>
              <a:rPr lang="en-US" sz="2600" b="1" dirty="0">
                <a:solidFill>
                  <a:prstClr val="black"/>
                </a:solidFill>
              </a:rPr>
              <a:t>New Course Modality Implementation</a:t>
            </a:r>
          </a:p>
          <a:p>
            <a:pPr lvl="1" defTabSz="457200">
              <a:lnSpc>
                <a:spcPct val="90000"/>
              </a:lnSpc>
              <a:buClr>
                <a:srgbClr val="B8C765"/>
              </a:buClr>
            </a:pPr>
            <a:r>
              <a:rPr lang="en-US" sz="2400" dirty="0">
                <a:solidFill>
                  <a:prstClr val="black"/>
                </a:solidFill>
              </a:rPr>
              <a:t>More face-to-face courses to support Guided Pathways</a:t>
            </a:r>
          </a:p>
          <a:p>
            <a:pPr lvl="2" defTabSz="457200">
              <a:lnSpc>
                <a:spcPct val="90000"/>
              </a:lnSpc>
              <a:buClr>
                <a:srgbClr val="B8C765"/>
              </a:buClr>
            </a:pPr>
            <a:r>
              <a:rPr lang="en-US" sz="2200" dirty="0">
                <a:solidFill>
                  <a:prstClr val="black"/>
                </a:solidFill>
              </a:rPr>
              <a:t>Added 1 in Spring 2019, add 1 more for Fall 2019</a:t>
            </a:r>
          </a:p>
          <a:p>
            <a:pPr lvl="3" defTabSz="457200">
              <a:lnSpc>
                <a:spcPct val="90000"/>
              </a:lnSpc>
              <a:buClr>
                <a:srgbClr val="B8C765"/>
              </a:buClr>
            </a:pPr>
            <a:r>
              <a:rPr lang="en-US" sz="2000" dirty="0">
                <a:solidFill>
                  <a:prstClr val="black"/>
                </a:solidFill>
              </a:rPr>
              <a:t>Result: Increased enrollment, student success, programmatic excellence</a:t>
            </a:r>
          </a:p>
          <a:p>
            <a:pPr defTabSz="457200">
              <a:lnSpc>
                <a:spcPct val="90000"/>
              </a:lnSpc>
              <a:buClr>
                <a:srgbClr val="B8C765"/>
              </a:buClr>
            </a:pPr>
            <a:r>
              <a:rPr lang="en-US" sz="2600" b="1" dirty="0">
                <a:solidFill>
                  <a:prstClr val="black"/>
                </a:solidFill>
              </a:rPr>
              <a:t>Join OEI Course Exchange</a:t>
            </a:r>
          </a:p>
          <a:p>
            <a:pPr lvl="1" defTabSz="457200">
              <a:lnSpc>
                <a:spcPct val="90000"/>
              </a:lnSpc>
              <a:buClr>
                <a:srgbClr val="B8C765"/>
              </a:buClr>
            </a:pPr>
            <a:r>
              <a:rPr lang="en-US" sz="2400" dirty="0">
                <a:solidFill>
                  <a:prstClr val="black"/>
                </a:solidFill>
              </a:rPr>
              <a:t>Spanish180 enter the course exchange by Spring 2020.</a:t>
            </a:r>
          </a:p>
          <a:p>
            <a:pPr lvl="1" defTabSz="457200">
              <a:lnSpc>
                <a:spcPct val="90000"/>
              </a:lnSpc>
              <a:buClr>
                <a:srgbClr val="B8C765"/>
              </a:buClr>
            </a:pPr>
            <a:r>
              <a:rPr lang="en-US" sz="2400" dirty="0">
                <a:solidFill>
                  <a:prstClr val="black"/>
                </a:solidFill>
              </a:rPr>
              <a:t>Spanish 185 enter the course exchange by Fall 2020</a:t>
            </a:r>
          </a:p>
          <a:p>
            <a:pPr lvl="2" defTabSz="457200">
              <a:lnSpc>
                <a:spcPct val="90000"/>
              </a:lnSpc>
              <a:buClr>
                <a:srgbClr val="B8C765"/>
              </a:buClr>
            </a:pPr>
            <a:r>
              <a:rPr lang="en-US" sz="2200" dirty="0">
                <a:solidFill>
                  <a:prstClr val="black"/>
                </a:solidFill>
              </a:rPr>
              <a:t>Result: Increased enrollment, new initiatives,             innovation, sustainability</a:t>
            </a:r>
          </a:p>
          <a:p>
            <a:pPr lvl="2" defTabSz="457200">
              <a:lnSpc>
                <a:spcPct val="90000"/>
              </a:lnSpc>
              <a:buClr>
                <a:srgbClr val="B8C765"/>
              </a:buClr>
            </a:pPr>
            <a:endParaRPr lang="en-US" sz="2200" dirty="0">
              <a:solidFill>
                <a:prstClr val="black"/>
              </a:solidFill>
            </a:endParaRPr>
          </a:p>
          <a:p>
            <a:pPr defTabSz="457200">
              <a:lnSpc>
                <a:spcPct val="90000"/>
              </a:lnSpc>
              <a:buClr>
                <a:srgbClr val="B8C765"/>
              </a:buClr>
            </a:pPr>
            <a:endParaRPr lang="en-US" sz="2600" dirty="0">
              <a:solidFill>
                <a:prstClr val="black"/>
              </a:solidFill>
            </a:endParaRPr>
          </a:p>
          <a:p>
            <a:pPr defTabSz="457200">
              <a:lnSpc>
                <a:spcPct val="90000"/>
              </a:lnSpc>
              <a:buClr>
                <a:srgbClr val="B8C765"/>
              </a:buClr>
            </a:pPr>
            <a:endParaRPr lang="en-US" sz="2600" dirty="0">
              <a:solidFill>
                <a:prstClr val="black"/>
              </a:solidFill>
            </a:endParaRPr>
          </a:p>
          <a:p>
            <a:pPr lvl="2" defTabSz="457200">
              <a:lnSpc>
                <a:spcPct val="90000"/>
              </a:lnSpc>
              <a:buClr>
                <a:srgbClr val="B8C765"/>
              </a:buClr>
            </a:pPr>
            <a:endParaRPr lang="en-US" sz="2200" dirty="0">
              <a:solidFill>
                <a:prstClr val="black"/>
              </a:solidFill>
            </a:endParaRPr>
          </a:p>
          <a:p>
            <a:pPr lvl="1" defTabSz="457200">
              <a:lnSpc>
                <a:spcPct val="90000"/>
              </a:lnSpc>
              <a:buClr>
                <a:srgbClr val="B8C765"/>
              </a:buClr>
              <a:buFont typeface="Wingdings 3" pitchFamily="2" charset="2"/>
              <a:buChar char=""/>
            </a:pPr>
            <a:endParaRPr lang="en-US" sz="2400" dirty="0">
              <a:solidFill>
                <a:prstClr val="black"/>
              </a:solidFill>
            </a:endParaRPr>
          </a:p>
          <a:p>
            <a:pPr marL="0" indent="0" defTabSz="457200">
              <a:lnSpc>
                <a:spcPct val="90000"/>
              </a:lnSpc>
              <a:buClr>
                <a:srgbClr val="1E5155">
                  <a:lumMod val="40000"/>
                  <a:lumOff val="60000"/>
                </a:srgbClr>
              </a:buClr>
              <a:buNone/>
            </a:pPr>
            <a:endParaRPr lang="en-US" sz="2400" dirty="0">
              <a:solidFill>
                <a:prstClr val="white"/>
              </a:solidFill>
            </a:endParaRPr>
          </a:p>
          <a:p>
            <a:pPr marL="0" indent="0" defTabSz="457200">
              <a:lnSpc>
                <a:spcPct val="90000"/>
              </a:lnSpc>
              <a:buClr>
                <a:srgbClr val="1E5155">
                  <a:lumMod val="40000"/>
                  <a:lumOff val="60000"/>
                </a:srgbClr>
              </a:buClr>
              <a:buNone/>
            </a:pPr>
            <a:endParaRPr lang="en-US" sz="2400" dirty="0">
              <a:solidFill>
                <a:prstClr val="white"/>
              </a:solidFill>
            </a:endParaRPr>
          </a:p>
          <a:p>
            <a:pPr marL="0" indent="0" defTabSz="457200">
              <a:lnSpc>
                <a:spcPct val="90000"/>
              </a:lnSpc>
              <a:buClr>
                <a:srgbClr val="1E5155">
                  <a:lumMod val="40000"/>
                  <a:lumOff val="60000"/>
                </a:srgbClr>
              </a:buClr>
            </a:pPr>
            <a:endParaRPr lang="en-US" sz="500" dirty="0">
              <a:solidFill>
                <a:prstClr val="white"/>
              </a:solidFill>
            </a:endParaRPr>
          </a:p>
          <a:p>
            <a:pPr lvl="1" defTabSz="457200">
              <a:lnSpc>
                <a:spcPct val="90000"/>
              </a:lnSpc>
              <a:buClr>
                <a:srgbClr val="1E5155">
                  <a:lumMod val="40000"/>
                  <a:lumOff val="60000"/>
                </a:srgbClr>
              </a:buClr>
            </a:pPr>
            <a:endParaRPr lang="en-US" sz="500" dirty="0">
              <a:solidFill>
                <a:prstClr val="white"/>
              </a:solidFill>
            </a:endParaRPr>
          </a:p>
          <a:p>
            <a:pPr lvl="1" defTabSz="457200">
              <a:lnSpc>
                <a:spcPct val="90000"/>
              </a:lnSpc>
              <a:buClr>
                <a:srgbClr val="1E5155">
                  <a:lumMod val="40000"/>
                  <a:lumOff val="60000"/>
                </a:srgbClr>
              </a:buClr>
            </a:pPr>
            <a:endParaRPr lang="en-US" sz="500" dirty="0">
              <a:solidFill>
                <a:prstClr val="white"/>
              </a:solidFill>
            </a:endParaRPr>
          </a:p>
        </p:txBody>
      </p:sp>
    </p:spTree>
    <p:extLst>
      <p:ext uri="{BB962C8B-B14F-4D97-AF65-F5344CB8AC3E}">
        <p14:creationId xmlns:p14="http://schemas.microsoft.com/office/powerpoint/2010/main" val="5622837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0311F8-1BAF-5748-91F2-A067BBE9A5F9}"/>
              </a:ext>
            </a:extLst>
          </p:cNvPr>
          <p:cNvSpPr>
            <a:spLocks noGrp="1"/>
          </p:cNvSpPr>
          <p:nvPr>
            <p:ph type="title"/>
          </p:nvPr>
        </p:nvSpPr>
        <p:spPr/>
        <p:txBody>
          <a:bodyPr>
            <a:normAutofit/>
          </a:bodyPr>
          <a:lstStyle/>
          <a:p>
            <a:r>
              <a:rPr lang="en-US" sz="2400" dirty="0"/>
              <a:t>PROGRAMATIC PLANNING </a:t>
            </a:r>
          </a:p>
        </p:txBody>
      </p:sp>
      <p:sp>
        <p:nvSpPr>
          <p:cNvPr id="3" name="Content Placeholder 2">
            <a:extLst>
              <a:ext uri="{FF2B5EF4-FFF2-40B4-BE49-F238E27FC236}">
                <a16:creationId xmlns="" xmlns:a16="http://schemas.microsoft.com/office/drawing/2014/main" id="{FD8A5707-2FE2-514F-B1D4-76CBD0046DF3}"/>
              </a:ext>
            </a:extLst>
          </p:cNvPr>
          <p:cNvSpPr>
            <a:spLocks noGrp="1"/>
          </p:cNvSpPr>
          <p:nvPr>
            <p:ph idx="1"/>
          </p:nvPr>
        </p:nvSpPr>
        <p:spPr>
          <a:xfrm>
            <a:off x="838200" y="1286933"/>
            <a:ext cx="10515600" cy="4890030"/>
          </a:xfrm>
        </p:spPr>
        <p:txBody>
          <a:bodyPr>
            <a:normAutofit fontScale="92500" lnSpcReduction="20000"/>
          </a:bodyPr>
          <a:lstStyle/>
          <a:p>
            <a:r>
              <a:rPr lang="en-US" sz="3800" dirty="0"/>
              <a:t>COLLEGE AND FACULTY LEADERSHIP</a:t>
            </a:r>
          </a:p>
          <a:p>
            <a:pPr lvl="1"/>
            <a:r>
              <a:rPr lang="en-US" sz="3800" dirty="0"/>
              <a:t>Participation in college committees and work groups </a:t>
            </a:r>
          </a:p>
          <a:p>
            <a:pPr lvl="1"/>
            <a:endParaRPr lang="en-US" sz="3800" dirty="0"/>
          </a:p>
          <a:p>
            <a:pPr lvl="1"/>
            <a:r>
              <a:rPr lang="en-US" sz="3800" dirty="0"/>
              <a:t>Participation in Coastline Pathways Initiatives</a:t>
            </a:r>
          </a:p>
          <a:p>
            <a:pPr lvl="1"/>
            <a:endParaRPr lang="en-US" sz="3800" dirty="0"/>
          </a:p>
          <a:p>
            <a:pPr lvl="1"/>
            <a:r>
              <a:rPr lang="en-US" sz="3800" dirty="0"/>
              <a:t>Student Organization Involvement </a:t>
            </a:r>
          </a:p>
          <a:p>
            <a:pPr lvl="1"/>
            <a:endParaRPr lang="en-US" sz="3800" dirty="0"/>
          </a:p>
          <a:p>
            <a:pPr lvl="1"/>
            <a:r>
              <a:rPr lang="en-US" sz="3800" dirty="0"/>
              <a:t>Disciplinary and Interdisciplinary Collaboration</a:t>
            </a:r>
          </a:p>
          <a:p>
            <a:pPr lvl="1"/>
            <a:endParaRPr lang="en-US" sz="3800" dirty="0"/>
          </a:p>
          <a:p>
            <a:pPr lvl="1"/>
            <a:r>
              <a:rPr lang="en-US" sz="3800" dirty="0"/>
              <a:t>Student, Staff, and Faculty Training </a:t>
            </a:r>
          </a:p>
          <a:p>
            <a:pPr lvl="1"/>
            <a:endParaRPr lang="en-US" dirty="0"/>
          </a:p>
        </p:txBody>
      </p:sp>
    </p:spTree>
    <p:extLst>
      <p:ext uri="{BB962C8B-B14F-4D97-AF65-F5344CB8AC3E}">
        <p14:creationId xmlns:p14="http://schemas.microsoft.com/office/powerpoint/2010/main" val="17402625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40EC7F-0801-AE45-BCC1-DE247E2ACDEC}"/>
              </a:ext>
            </a:extLst>
          </p:cNvPr>
          <p:cNvSpPr>
            <a:spLocks noGrp="1"/>
          </p:cNvSpPr>
          <p:nvPr>
            <p:ph type="title"/>
          </p:nvPr>
        </p:nvSpPr>
        <p:spPr>
          <a:xfrm>
            <a:off x="839788" y="457200"/>
            <a:ext cx="3932237" cy="886327"/>
          </a:xfrm>
        </p:spPr>
        <p:txBody>
          <a:bodyPr>
            <a:normAutofit/>
          </a:bodyPr>
          <a:lstStyle/>
          <a:p>
            <a:r>
              <a:rPr lang="en-US" sz="2400" dirty="0"/>
              <a:t>Climate, Job Market, Trends &amp; Mandates</a:t>
            </a:r>
          </a:p>
        </p:txBody>
      </p:sp>
      <p:pic>
        <p:nvPicPr>
          <p:cNvPr id="8" name="Picture Placeholder 7">
            <a:extLst>
              <a:ext uri="{FF2B5EF4-FFF2-40B4-BE49-F238E27FC236}">
                <a16:creationId xmlns="" xmlns:a16="http://schemas.microsoft.com/office/drawing/2014/main" id="{9839740A-C7BC-5B4B-A776-2C53532129D2}"/>
              </a:ext>
            </a:extLst>
          </p:cNvPr>
          <p:cNvPicPr>
            <a:picLocks noGrp="1" noChangeAspect="1"/>
          </p:cNvPicPr>
          <p:nvPr>
            <p:ph type="pic" idx="1"/>
          </p:nvPr>
        </p:nvPicPr>
        <p:blipFill rotWithShape="1">
          <a:blip r:embed="rId2"/>
          <a:srcRect l="-8582" t="-163" r="4022" b="163"/>
          <a:stretch/>
        </p:blipFill>
        <p:spPr>
          <a:xfrm>
            <a:off x="3860799" y="987426"/>
            <a:ext cx="8046720" cy="4167689"/>
          </a:xfrm>
        </p:spPr>
      </p:pic>
      <p:sp>
        <p:nvSpPr>
          <p:cNvPr id="4" name="Text Placeholder 3">
            <a:extLst>
              <a:ext uri="{FF2B5EF4-FFF2-40B4-BE49-F238E27FC236}">
                <a16:creationId xmlns="" xmlns:a16="http://schemas.microsoft.com/office/drawing/2014/main" id="{925388BC-5BBF-0041-BA41-326338AF00F8}"/>
              </a:ext>
            </a:extLst>
          </p:cNvPr>
          <p:cNvSpPr>
            <a:spLocks noGrp="1"/>
          </p:cNvSpPr>
          <p:nvPr>
            <p:ph type="body" sz="half" idx="2"/>
          </p:nvPr>
        </p:nvSpPr>
        <p:spPr>
          <a:xfrm>
            <a:off x="839788" y="1343527"/>
            <a:ext cx="3932237" cy="4525461"/>
          </a:xfrm>
        </p:spPr>
        <p:txBody>
          <a:bodyPr>
            <a:normAutofit fontScale="32500" lnSpcReduction="20000"/>
          </a:bodyPr>
          <a:lstStyle/>
          <a:p>
            <a:pPr marL="285750" indent="-285750">
              <a:buFont typeface="Arial" panose="020B0604020202020204" pitchFamily="34" charset="0"/>
              <a:buChar char="•"/>
            </a:pPr>
            <a:r>
              <a:rPr lang="en-US" sz="6700" dirty="0"/>
              <a:t>Improve Transfer Rates</a:t>
            </a:r>
          </a:p>
          <a:p>
            <a:pPr marL="742950" lvl="1" indent="-285750">
              <a:buFont typeface="Arial" panose="020B0604020202020204" pitchFamily="34" charset="0"/>
              <a:buChar char="•"/>
            </a:pPr>
            <a:r>
              <a:rPr lang="en-US" sz="6700" dirty="0"/>
              <a:t>Two of the CSU Golden Four are CMST courses.</a:t>
            </a:r>
          </a:p>
          <a:p>
            <a:pPr marL="742950" lvl="1" indent="-285750">
              <a:buFont typeface="Arial" panose="020B0604020202020204" pitchFamily="34" charset="0"/>
              <a:buChar char="•"/>
            </a:pPr>
            <a:endParaRPr lang="en-US" sz="6700" dirty="0"/>
          </a:p>
          <a:p>
            <a:pPr marL="285750" indent="-285750">
              <a:buFont typeface="Arial" panose="020B0604020202020204" pitchFamily="34" charset="0"/>
              <a:buChar char="•"/>
            </a:pPr>
            <a:r>
              <a:rPr lang="en-US" sz="6700" dirty="0"/>
              <a:t>Program Growth will</a:t>
            </a:r>
          </a:p>
          <a:p>
            <a:pPr marL="742950" lvl="1" indent="-285750">
              <a:buFont typeface="Arial" panose="020B0604020202020204" pitchFamily="34" charset="0"/>
              <a:buChar char="•"/>
            </a:pPr>
            <a:r>
              <a:rPr lang="en-US" sz="6700" dirty="0"/>
              <a:t>Meet needs of  100% Online Students</a:t>
            </a:r>
          </a:p>
          <a:p>
            <a:pPr marL="742950" lvl="1" indent="-285750">
              <a:buFont typeface="Arial" panose="020B0604020202020204" pitchFamily="34" charset="0"/>
              <a:buChar char="•"/>
            </a:pPr>
            <a:r>
              <a:rPr lang="en-US" sz="6700" dirty="0"/>
              <a:t>Increased attainment of </a:t>
            </a:r>
          </a:p>
          <a:p>
            <a:pPr marL="1200150" lvl="2" indent="-285750">
              <a:buFont typeface="Arial" panose="020B0604020202020204" pitchFamily="34" charset="0"/>
              <a:buChar char="•"/>
            </a:pPr>
            <a:r>
              <a:rPr lang="en-US" sz="6700" dirty="0"/>
              <a:t>associates degrees,</a:t>
            </a:r>
          </a:p>
          <a:p>
            <a:pPr marL="1200150" lvl="2" indent="-285750">
              <a:buFont typeface="Arial" panose="020B0604020202020204" pitchFamily="34" charset="0"/>
              <a:buChar char="•"/>
            </a:pPr>
            <a:r>
              <a:rPr lang="en-US" sz="6700" dirty="0"/>
              <a:t>certificates </a:t>
            </a:r>
          </a:p>
          <a:p>
            <a:pPr marL="1200150" lvl="2" indent="-285750">
              <a:buFont typeface="Arial" panose="020B0604020202020204" pitchFamily="34" charset="0"/>
              <a:buChar char="•"/>
            </a:pPr>
            <a:r>
              <a:rPr lang="en-US" sz="6700" dirty="0"/>
              <a:t>Transfer to four-year colleges and universities</a:t>
            </a:r>
          </a:p>
          <a:p>
            <a:endParaRPr lang="en-US" dirty="0"/>
          </a:p>
        </p:txBody>
      </p:sp>
    </p:spTree>
    <p:extLst>
      <p:ext uri="{BB962C8B-B14F-4D97-AF65-F5344CB8AC3E}">
        <p14:creationId xmlns:p14="http://schemas.microsoft.com/office/powerpoint/2010/main" val="13317880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84B4C3-7FAD-2447-B837-D00E4EAE978E}"/>
              </a:ext>
            </a:extLst>
          </p:cNvPr>
          <p:cNvSpPr>
            <a:spLocks noGrp="1"/>
          </p:cNvSpPr>
          <p:nvPr>
            <p:ph type="title"/>
          </p:nvPr>
        </p:nvSpPr>
        <p:spPr>
          <a:xfrm>
            <a:off x="839788" y="457200"/>
            <a:ext cx="3932237" cy="863600"/>
          </a:xfrm>
        </p:spPr>
        <p:txBody>
          <a:bodyPr>
            <a:normAutofit/>
          </a:bodyPr>
          <a:lstStyle/>
          <a:p>
            <a:r>
              <a:rPr lang="en-US" sz="2200" dirty="0"/>
              <a:t>Climate, Job Market, Trends &amp; Mandates</a:t>
            </a:r>
          </a:p>
        </p:txBody>
      </p:sp>
      <p:sp>
        <p:nvSpPr>
          <p:cNvPr id="4" name="Text Placeholder 3">
            <a:extLst>
              <a:ext uri="{FF2B5EF4-FFF2-40B4-BE49-F238E27FC236}">
                <a16:creationId xmlns="" xmlns:a16="http://schemas.microsoft.com/office/drawing/2014/main" id="{18FB5EE0-D8FE-9A49-9155-CE27CF1CA5B7}"/>
              </a:ext>
            </a:extLst>
          </p:cNvPr>
          <p:cNvSpPr>
            <a:spLocks noGrp="1"/>
          </p:cNvSpPr>
          <p:nvPr>
            <p:ph type="body" sz="half" idx="2"/>
          </p:nvPr>
        </p:nvSpPr>
        <p:spPr>
          <a:xfrm>
            <a:off x="839788" y="1320800"/>
            <a:ext cx="3932237" cy="4548188"/>
          </a:xfrm>
        </p:spPr>
        <p:txBody>
          <a:bodyPr>
            <a:normAutofit fontScale="77500" lnSpcReduction="20000"/>
          </a:bodyPr>
          <a:lstStyle/>
          <a:p>
            <a:pPr marL="285750" indent="-285750">
              <a:buFont typeface="Arial" panose="020B0604020202020204" pitchFamily="34" charset="0"/>
              <a:buChar char="•"/>
            </a:pPr>
            <a:r>
              <a:rPr lang="en-US" sz="3200" dirty="0"/>
              <a:t>Employability</a:t>
            </a:r>
          </a:p>
          <a:p>
            <a:pPr marL="285750" indent="-285750">
              <a:buFont typeface="Arial" panose="020B0604020202020204" pitchFamily="34" charset="0"/>
              <a:buChar char="•"/>
            </a:pPr>
            <a:endParaRPr lang="en-US" sz="3200" dirty="0"/>
          </a:p>
          <a:p>
            <a:pPr marL="742950" lvl="1" indent="-285750">
              <a:buFont typeface="Arial" panose="020B0604020202020204" pitchFamily="34" charset="0"/>
              <a:buChar char="•"/>
            </a:pPr>
            <a:r>
              <a:rPr lang="en-US" sz="3200" dirty="0"/>
              <a:t>Oral communication skills required by all employers</a:t>
            </a:r>
          </a:p>
          <a:p>
            <a:pPr marL="742950" lvl="1" indent="-285750">
              <a:buFont typeface="Arial" panose="020B0604020202020204" pitchFamily="34" charset="0"/>
              <a:buChar char="•"/>
            </a:pPr>
            <a:endParaRPr lang="en-US" sz="3200" dirty="0"/>
          </a:p>
          <a:p>
            <a:pPr marL="742950" lvl="1" indent="-285750">
              <a:buFont typeface="Arial" panose="020B0604020202020204" pitchFamily="34" charset="0"/>
              <a:buChar char="•"/>
            </a:pPr>
            <a:r>
              <a:rPr lang="en-US" sz="3200" dirty="0"/>
              <a:t>Research Skills wanted by employers</a:t>
            </a:r>
          </a:p>
          <a:p>
            <a:pPr marL="742950" lvl="1" indent="-285750">
              <a:buFont typeface="Arial" panose="020B0604020202020204" pitchFamily="34" charset="0"/>
              <a:buChar char="•"/>
            </a:pPr>
            <a:endParaRPr lang="en-US" sz="3200" dirty="0"/>
          </a:p>
          <a:p>
            <a:pPr marL="742950" lvl="1" indent="-285750">
              <a:buFont typeface="Arial" panose="020B0604020202020204" pitchFamily="34" charset="0"/>
              <a:buChar char="•"/>
            </a:pPr>
            <a:r>
              <a:rPr lang="en-US" sz="3200" dirty="0"/>
              <a:t>Critical Thinking Skills wanted by employers </a:t>
            </a:r>
          </a:p>
          <a:p>
            <a:pPr marL="742950" lvl="1" indent="-285750">
              <a:buFont typeface="Arial" panose="020B0604020202020204" pitchFamily="34" charset="0"/>
              <a:buChar char="•"/>
            </a:pPr>
            <a:endParaRPr lang="en-US" sz="3200" dirty="0"/>
          </a:p>
          <a:p>
            <a:pPr marL="742950" lvl="1" indent="-285750">
              <a:buFont typeface="Arial" panose="020B0604020202020204" pitchFamily="34" charset="0"/>
              <a:buChar char="•"/>
            </a:pPr>
            <a:r>
              <a:rPr lang="en-US" sz="3200" dirty="0"/>
              <a:t>Organization skills wanted by employers  </a:t>
            </a:r>
          </a:p>
          <a:p>
            <a:pPr marL="742950" lvl="1" indent="-285750">
              <a:buFont typeface="Arial" panose="020B0604020202020204" pitchFamily="34" charset="0"/>
              <a:buChar char="•"/>
            </a:pPr>
            <a:endParaRPr lang="en-US" sz="3200" dirty="0"/>
          </a:p>
          <a:p>
            <a:pPr marL="742950" lvl="1" indent="-285750">
              <a:buFont typeface="Arial" panose="020B0604020202020204" pitchFamily="34" charset="0"/>
              <a:buChar char="•"/>
            </a:pPr>
            <a:endParaRPr lang="en-US" dirty="0"/>
          </a:p>
        </p:txBody>
      </p:sp>
      <p:pic>
        <p:nvPicPr>
          <p:cNvPr id="10" name="Content Placeholder 9">
            <a:extLst>
              <a:ext uri="{FF2B5EF4-FFF2-40B4-BE49-F238E27FC236}">
                <a16:creationId xmlns="" xmlns:a16="http://schemas.microsoft.com/office/drawing/2014/main" id="{EDE26AD1-0CCA-BC4E-807B-9D762A86C3A7}"/>
              </a:ext>
            </a:extLst>
          </p:cNvPr>
          <p:cNvPicPr>
            <a:picLocks noGrp="1" noChangeAspect="1"/>
          </p:cNvPicPr>
          <p:nvPr>
            <p:ph idx="1"/>
          </p:nvPr>
        </p:nvPicPr>
        <p:blipFill>
          <a:blip r:embed="rId2"/>
          <a:stretch>
            <a:fillRect/>
          </a:stretch>
        </p:blipFill>
        <p:spPr>
          <a:xfrm>
            <a:off x="5435599" y="457200"/>
            <a:ext cx="5554133" cy="5808133"/>
          </a:xfrm>
        </p:spPr>
      </p:pic>
    </p:spTree>
    <p:extLst>
      <p:ext uri="{BB962C8B-B14F-4D97-AF65-F5344CB8AC3E}">
        <p14:creationId xmlns:p14="http://schemas.microsoft.com/office/powerpoint/2010/main" val="1702093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4974" y="357809"/>
            <a:ext cx="9144000" cy="899285"/>
          </a:xfrm>
        </p:spPr>
        <p:txBody>
          <a:bodyPr>
            <a:normAutofit/>
          </a:bodyPr>
          <a:lstStyle/>
          <a:p>
            <a:r>
              <a:rPr lang="en-US" sz="4400" b="1" dirty="0">
                <a:solidFill>
                  <a:srgbClr val="C00000"/>
                </a:solidFill>
              </a:rPr>
              <a:t>MATH – Faculty Prioritization 2018</a:t>
            </a:r>
          </a:p>
        </p:txBody>
      </p:sp>
      <p:pic>
        <p:nvPicPr>
          <p:cNvPr id="1034" name="Picture 10" descr="Image result for math the only subject that counts">
            <a:extLst>
              <a:ext uri="{FF2B5EF4-FFF2-40B4-BE49-F238E27FC236}">
                <a16:creationId xmlns="" xmlns:a16="http://schemas.microsoft.com/office/drawing/2014/main" id="{C82AE9FA-1492-4494-AAA4-C47A75AF1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1366" y="1398025"/>
            <a:ext cx="4422672" cy="4422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5037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4974" y="357809"/>
            <a:ext cx="9144000" cy="899285"/>
          </a:xfrm>
        </p:spPr>
        <p:txBody>
          <a:bodyPr>
            <a:normAutofit/>
          </a:bodyPr>
          <a:lstStyle/>
          <a:p>
            <a:r>
              <a:rPr lang="en-US" sz="4400" b="1" dirty="0">
                <a:solidFill>
                  <a:srgbClr val="C00000"/>
                </a:solidFill>
              </a:rPr>
              <a:t>MATH – Faculty Prioritization 2018</a:t>
            </a:r>
          </a:p>
        </p:txBody>
      </p:sp>
      <p:sp>
        <p:nvSpPr>
          <p:cNvPr id="3" name="Subtitle 2"/>
          <p:cNvSpPr>
            <a:spLocks noGrp="1"/>
          </p:cNvSpPr>
          <p:nvPr>
            <p:ph type="subTitle" idx="1"/>
          </p:nvPr>
        </p:nvSpPr>
        <p:spPr>
          <a:xfrm>
            <a:off x="1510747" y="2131736"/>
            <a:ext cx="9144000" cy="4984682"/>
          </a:xfrm>
        </p:spPr>
        <p:txBody>
          <a:bodyPr>
            <a:normAutofit/>
          </a:bodyPr>
          <a:lstStyle/>
          <a:p>
            <a:pPr marL="342900" indent="-342900" algn="l">
              <a:buFont typeface="Arial" panose="020B0604020202020204" pitchFamily="34" charset="0"/>
              <a:buChar char="•"/>
            </a:pPr>
            <a:r>
              <a:rPr lang="en-US" sz="4000" dirty="0"/>
              <a:t>Math c</a:t>
            </a:r>
            <a:r>
              <a:rPr lang="en-US" sz="4000" dirty="0" smtClean="0"/>
              <a:t>lasses </a:t>
            </a:r>
            <a:r>
              <a:rPr lang="en-US" sz="4000" dirty="0"/>
              <a:t>continue to increase every year!</a:t>
            </a:r>
          </a:p>
          <a:p>
            <a:pPr marL="342900" indent="-342900" algn="l">
              <a:buFont typeface="Arial" panose="020B0604020202020204" pitchFamily="34" charset="0"/>
              <a:buChar char="•"/>
            </a:pPr>
            <a:r>
              <a:rPr lang="en-US" sz="4000" dirty="0"/>
              <a:t>More part-time instructors are hired every year (more new PT instructors just hired for Spring 2019)!</a:t>
            </a:r>
          </a:p>
          <a:p>
            <a:pPr marL="342900" indent="-342900" algn="l">
              <a:buFont typeface="Arial" panose="020B0604020202020204" pitchFamily="34" charset="0"/>
              <a:buChar char="•"/>
            </a:pPr>
            <a:endParaRPr lang="en-US" sz="4000" dirty="0"/>
          </a:p>
          <a:p>
            <a:pPr marL="342900" indent="-342900" algn="l">
              <a:buFont typeface="Arial" panose="020B0604020202020204" pitchFamily="34" charset="0"/>
              <a:buChar char="•"/>
            </a:pPr>
            <a:endParaRPr lang="en-US" sz="4000" dirty="0"/>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25999383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4974" y="357809"/>
            <a:ext cx="9144000" cy="899285"/>
          </a:xfrm>
        </p:spPr>
        <p:txBody>
          <a:bodyPr>
            <a:normAutofit/>
          </a:bodyPr>
          <a:lstStyle/>
          <a:p>
            <a:r>
              <a:rPr lang="en-US" sz="4400" b="1" dirty="0">
                <a:solidFill>
                  <a:srgbClr val="C00000"/>
                </a:solidFill>
              </a:rPr>
              <a:t>MATH – Faculty Prioritization</a:t>
            </a:r>
          </a:p>
        </p:txBody>
      </p:sp>
      <p:sp>
        <p:nvSpPr>
          <p:cNvPr id="3" name="Subtitle 2"/>
          <p:cNvSpPr>
            <a:spLocks noGrp="1"/>
          </p:cNvSpPr>
          <p:nvPr>
            <p:ph type="subTitle" idx="1"/>
          </p:nvPr>
        </p:nvSpPr>
        <p:spPr>
          <a:xfrm>
            <a:off x="1510747" y="2131736"/>
            <a:ext cx="9144000" cy="4984682"/>
          </a:xfrm>
        </p:spPr>
        <p:txBody>
          <a:bodyPr>
            <a:normAutofit/>
          </a:bodyPr>
          <a:lstStyle/>
          <a:p>
            <a:pPr marL="342900" indent="-342900" algn="l">
              <a:buFont typeface="Arial" panose="020B0604020202020204" pitchFamily="34" charset="0"/>
              <a:buChar char="•"/>
            </a:pPr>
            <a:r>
              <a:rPr lang="en-US" sz="4000" dirty="0"/>
              <a:t>All FT faculty teach overload.</a:t>
            </a:r>
          </a:p>
          <a:p>
            <a:pPr marL="342900" indent="-342900" algn="l">
              <a:buFont typeface="Arial" panose="020B0604020202020204" pitchFamily="34" charset="0"/>
              <a:buChar char="•"/>
            </a:pPr>
            <a:r>
              <a:rPr lang="en-US" sz="4000" dirty="0"/>
              <a:t>All FT faculty are over-burdened trying to attend professional </a:t>
            </a:r>
            <a:r>
              <a:rPr lang="en-US" sz="4000" dirty="0" smtClean="0"/>
              <a:t>development workshops, </a:t>
            </a:r>
            <a:r>
              <a:rPr lang="en-US" sz="4000" dirty="0"/>
              <a:t>implement new curriculum and implement AB 705</a:t>
            </a:r>
          </a:p>
          <a:p>
            <a:pPr marL="342900" indent="-342900" algn="l">
              <a:buFont typeface="Arial" panose="020B0604020202020204" pitchFamily="34" charset="0"/>
              <a:buChar char="•"/>
            </a:pPr>
            <a:r>
              <a:rPr lang="en-US" sz="4000" dirty="0"/>
              <a:t>AB 705 is changing everything ! ! ! !</a:t>
            </a:r>
          </a:p>
          <a:p>
            <a:pPr marL="342900" indent="-342900" algn="l">
              <a:buFont typeface="Arial" panose="020B0604020202020204" pitchFamily="34" charset="0"/>
              <a:buChar char="•"/>
            </a:pPr>
            <a:endParaRPr lang="en-US" sz="4000" dirty="0"/>
          </a:p>
          <a:p>
            <a:pPr marL="342900" indent="-342900" algn="l">
              <a:buFont typeface="Arial" panose="020B0604020202020204" pitchFamily="34" charset="0"/>
              <a:buChar char="•"/>
            </a:pPr>
            <a:endParaRPr lang="en-US" sz="4000" dirty="0"/>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405437856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4974" y="357809"/>
            <a:ext cx="9144000" cy="899285"/>
          </a:xfrm>
        </p:spPr>
        <p:txBody>
          <a:bodyPr>
            <a:normAutofit/>
          </a:bodyPr>
          <a:lstStyle/>
          <a:p>
            <a:r>
              <a:rPr lang="en-US" sz="4400" b="1" dirty="0">
                <a:solidFill>
                  <a:srgbClr val="C00000"/>
                </a:solidFill>
              </a:rPr>
              <a:t>MATH – Faculty Prioritization 2018</a:t>
            </a:r>
          </a:p>
        </p:txBody>
      </p:sp>
      <p:sp>
        <p:nvSpPr>
          <p:cNvPr id="3" name="Subtitle 2"/>
          <p:cNvSpPr>
            <a:spLocks noGrp="1"/>
          </p:cNvSpPr>
          <p:nvPr>
            <p:ph type="subTitle" idx="1"/>
          </p:nvPr>
        </p:nvSpPr>
        <p:spPr>
          <a:xfrm>
            <a:off x="1364974" y="1873318"/>
            <a:ext cx="9144000" cy="4984682"/>
          </a:xfrm>
        </p:spPr>
        <p:txBody>
          <a:bodyPr>
            <a:normAutofit/>
          </a:bodyPr>
          <a:lstStyle/>
          <a:p>
            <a:pPr marL="342900" indent="-342900" algn="l">
              <a:buFont typeface="Arial" panose="020B0604020202020204" pitchFamily="34" charset="0"/>
              <a:buChar char="•"/>
            </a:pPr>
            <a:r>
              <a:rPr lang="en-US" sz="4000" dirty="0" smtClean="0"/>
              <a:t>College-level </a:t>
            </a:r>
            <a:r>
              <a:rPr lang="en-US" sz="4000" dirty="0"/>
              <a:t>courses filling with under-prepared students</a:t>
            </a:r>
          </a:p>
          <a:p>
            <a:pPr marL="342900" indent="-342900" algn="l">
              <a:buFont typeface="Arial" panose="020B0604020202020204" pitchFamily="34" charset="0"/>
              <a:buChar char="•"/>
            </a:pPr>
            <a:r>
              <a:rPr lang="en-US" sz="4000" dirty="0"/>
              <a:t>Concurrent and </a:t>
            </a:r>
            <a:r>
              <a:rPr lang="en-US" sz="4000" dirty="0" smtClean="0"/>
              <a:t>co-requisite </a:t>
            </a:r>
            <a:r>
              <a:rPr lang="en-US" sz="4000" dirty="0"/>
              <a:t>support courses need to be developed, scheduled and staffed.</a:t>
            </a:r>
          </a:p>
          <a:p>
            <a:pPr algn="l"/>
            <a:endParaRPr lang="en-US" sz="4000" dirty="0"/>
          </a:p>
          <a:p>
            <a:pPr marL="342900" indent="-342900" algn="l">
              <a:buFont typeface="Arial" panose="020B0604020202020204" pitchFamily="34" charset="0"/>
              <a:buChar char="•"/>
            </a:pPr>
            <a:endParaRPr lang="en-US" sz="4000" dirty="0"/>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64713636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4974" y="357809"/>
            <a:ext cx="9144000" cy="899285"/>
          </a:xfrm>
        </p:spPr>
        <p:txBody>
          <a:bodyPr>
            <a:normAutofit/>
          </a:bodyPr>
          <a:lstStyle/>
          <a:p>
            <a:r>
              <a:rPr lang="en-US" sz="4400" b="1" dirty="0">
                <a:solidFill>
                  <a:srgbClr val="C00000"/>
                </a:solidFill>
              </a:rPr>
              <a:t>MATH – Faculty Prioritization 2018</a:t>
            </a:r>
          </a:p>
        </p:txBody>
      </p:sp>
      <p:sp>
        <p:nvSpPr>
          <p:cNvPr id="3" name="Subtitle 2"/>
          <p:cNvSpPr>
            <a:spLocks noGrp="1"/>
          </p:cNvSpPr>
          <p:nvPr>
            <p:ph type="subTitle" idx="1"/>
          </p:nvPr>
        </p:nvSpPr>
        <p:spPr>
          <a:xfrm>
            <a:off x="1364974" y="1730903"/>
            <a:ext cx="9144000" cy="4984682"/>
          </a:xfrm>
        </p:spPr>
        <p:txBody>
          <a:bodyPr>
            <a:normAutofit/>
          </a:bodyPr>
          <a:lstStyle/>
          <a:p>
            <a:pPr marL="342900" indent="-342900" algn="l">
              <a:buFont typeface="Arial" panose="020B0604020202020204" pitchFamily="34" charset="0"/>
              <a:buChar char="•"/>
            </a:pPr>
            <a:r>
              <a:rPr lang="en-US" sz="4000" dirty="0"/>
              <a:t>FT and PT faculty need to be trained and mentored in this new method of teaching under-prepared students.</a:t>
            </a:r>
          </a:p>
          <a:p>
            <a:pPr marL="342900" indent="-342900" algn="l">
              <a:buFont typeface="Arial" panose="020B0604020202020204" pitchFamily="34" charset="0"/>
              <a:buChar char="•"/>
            </a:pPr>
            <a:r>
              <a:rPr lang="en-US" sz="4000" dirty="0"/>
              <a:t>Technology, study skills, metacognition, self-efficacy, persistence, collaboration, communicating mathematically, proper use of discussion, onsite and online—all very challenging to teach!</a:t>
            </a:r>
          </a:p>
          <a:p>
            <a:pPr marL="342900" indent="-342900" algn="l">
              <a:buFont typeface="Arial" panose="020B0604020202020204" pitchFamily="34" charset="0"/>
              <a:buChar char="•"/>
            </a:pPr>
            <a:endParaRPr lang="en-US" sz="4000" dirty="0"/>
          </a:p>
          <a:p>
            <a:pPr marL="342900" indent="-342900" algn="l">
              <a:buFont typeface="Arial" panose="020B0604020202020204" pitchFamily="34" charset="0"/>
              <a:buChar char="•"/>
            </a:pPr>
            <a:endParaRPr lang="en-US" sz="4000" dirty="0"/>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231026934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4974" y="357809"/>
            <a:ext cx="9144000" cy="899285"/>
          </a:xfrm>
        </p:spPr>
        <p:txBody>
          <a:bodyPr>
            <a:normAutofit/>
          </a:bodyPr>
          <a:lstStyle/>
          <a:p>
            <a:r>
              <a:rPr lang="en-US" sz="4400" b="1" dirty="0">
                <a:solidFill>
                  <a:srgbClr val="C00000"/>
                </a:solidFill>
              </a:rPr>
              <a:t>MATH – Faculty Prioritization 2018</a:t>
            </a:r>
          </a:p>
        </p:txBody>
      </p:sp>
      <p:sp>
        <p:nvSpPr>
          <p:cNvPr id="3" name="Subtitle 2"/>
          <p:cNvSpPr>
            <a:spLocks noGrp="1"/>
          </p:cNvSpPr>
          <p:nvPr>
            <p:ph type="subTitle" idx="1"/>
          </p:nvPr>
        </p:nvSpPr>
        <p:spPr>
          <a:xfrm>
            <a:off x="1510747" y="2131736"/>
            <a:ext cx="9144000" cy="4984682"/>
          </a:xfrm>
        </p:spPr>
        <p:txBody>
          <a:bodyPr>
            <a:normAutofit/>
          </a:bodyPr>
          <a:lstStyle/>
          <a:p>
            <a:pPr marL="342900" indent="-342900" algn="l">
              <a:buFont typeface="Arial" panose="020B0604020202020204" pitchFamily="34" charset="0"/>
              <a:buChar char="•"/>
            </a:pPr>
            <a:r>
              <a:rPr lang="en-US" sz="4000" dirty="0"/>
              <a:t>Just-in-time remedial instruction and dealing with affective needs are best accomplished in smaller class sizes (25-30 </a:t>
            </a:r>
            <a:r>
              <a:rPr lang="en-US" sz="4000" dirty="0" smtClean="0"/>
              <a:t>versus 60 or </a:t>
            </a:r>
            <a:r>
              <a:rPr lang="en-US" sz="4000" dirty="0"/>
              <a:t>80 students)!</a:t>
            </a:r>
          </a:p>
          <a:p>
            <a:pPr marL="342900" indent="-342900" algn="l">
              <a:buFont typeface="Arial" panose="020B0604020202020204" pitchFamily="34" charset="0"/>
              <a:buChar char="•"/>
            </a:pPr>
            <a:r>
              <a:rPr lang="en-US" sz="4000" dirty="0"/>
              <a:t>More instructors will be needed to teach more sections</a:t>
            </a:r>
          </a:p>
          <a:p>
            <a:pPr marL="342900" indent="-342900" algn="l">
              <a:buFont typeface="Arial" panose="020B0604020202020204" pitchFamily="34" charset="0"/>
              <a:buChar char="•"/>
            </a:pPr>
            <a:endParaRPr lang="en-US" sz="4000" dirty="0"/>
          </a:p>
          <a:p>
            <a:pPr marL="342900" indent="-342900" algn="l">
              <a:buFont typeface="Arial" panose="020B0604020202020204" pitchFamily="34" charset="0"/>
              <a:buChar char="•"/>
            </a:pPr>
            <a:endParaRPr lang="en-US" sz="4000" dirty="0"/>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392823410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4974" y="357809"/>
            <a:ext cx="9144000" cy="899285"/>
          </a:xfrm>
        </p:spPr>
        <p:txBody>
          <a:bodyPr>
            <a:normAutofit/>
          </a:bodyPr>
          <a:lstStyle/>
          <a:p>
            <a:r>
              <a:rPr lang="en-US" sz="4400" b="1" dirty="0">
                <a:solidFill>
                  <a:srgbClr val="C00000"/>
                </a:solidFill>
              </a:rPr>
              <a:t>MATH – Faculty Prioritization 2018</a:t>
            </a:r>
          </a:p>
        </p:txBody>
      </p:sp>
      <p:sp>
        <p:nvSpPr>
          <p:cNvPr id="3" name="Subtitle 2"/>
          <p:cNvSpPr>
            <a:spLocks noGrp="1"/>
          </p:cNvSpPr>
          <p:nvPr>
            <p:ph type="subTitle" idx="1"/>
          </p:nvPr>
        </p:nvSpPr>
        <p:spPr>
          <a:xfrm>
            <a:off x="1524000" y="1972710"/>
            <a:ext cx="9144000" cy="4984682"/>
          </a:xfrm>
        </p:spPr>
        <p:txBody>
          <a:bodyPr>
            <a:normAutofit/>
          </a:bodyPr>
          <a:lstStyle/>
          <a:p>
            <a:pPr marL="342900" indent="-342900" algn="l">
              <a:buFont typeface="Arial" panose="020B0604020202020204" pitchFamily="34" charset="0"/>
              <a:buChar char="•"/>
            </a:pPr>
            <a:r>
              <a:rPr lang="en-US" sz="4000" dirty="0"/>
              <a:t>Growing enrollment in science, business, English, cyber-security, economics, p</a:t>
            </a:r>
            <a:r>
              <a:rPr lang="en-US" sz="4000" dirty="0" smtClean="0"/>
              <a:t>sychology, etc</a:t>
            </a:r>
            <a:r>
              <a:rPr lang="en-US" sz="4000" dirty="0"/>
              <a:t>. which all require math, means</a:t>
            </a:r>
          </a:p>
          <a:p>
            <a:pPr marL="342900" indent="-342900" algn="l">
              <a:buFont typeface="Arial" panose="020B0604020202020204" pitchFamily="34" charset="0"/>
              <a:buChar char="•"/>
            </a:pPr>
            <a:r>
              <a:rPr lang="en-US" sz="4000" dirty="0"/>
              <a:t> These students will need to be successful in their math classes!</a:t>
            </a:r>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39351800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002" y="2438400"/>
            <a:ext cx="9143999" cy="4419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Freeform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63956" y="1544794"/>
            <a:ext cx="2604045" cy="619449"/>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defTabSz="457200"/>
            <a:endParaRPr lang="en-US" dirty="0">
              <a:solidFill>
                <a:prstClr val="white"/>
              </a:solidFill>
            </a:endParaRPr>
          </a:p>
        </p:txBody>
      </p:sp>
      <p:sp>
        <p:nvSpPr>
          <p:cNvPr id="13" name="Freeform 5"/>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
          <a:xfrm>
            <a:off x="1524001" y="1771171"/>
            <a:ext cx="9143772" cy="2101850"/>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14" name="Title 1"/>
          <p:cNvSpPr>
            <a:spLocks noGrp="1"/>
          </p:cNvSpPr>
          <p:nvPr>
            <p:ph type="title"/>
          </p:nvPr>
        </p:nvSpPr>
        <p:spPr>
          <a:xfrm>
            <a:off x="2603566" y="569763"/>
            <a:ext cx="7285208" cy="1201409"/>
          </a:xfrm>
        </p:spPr>
        <p:txBody>
          <a:bodyPr>
            <a:normAutofit/>
          </a:bodyPr>
          <a:lstStyle/>
          <a:p>
            <a:r>
              <a:rPr lang="en-US" sz="3400" dirty="0"/>
              <a:t>Programmatic Planning</a:t>
            </a:r>
          </a:p>
        </p:txBody>
      </p:sp>
      <p:pic>
        <p:nvPicPr>
          <p:cNvPr id="15" name="Picture 14">
            <a:extLst>
              <a:ext uri="{FF2B5EF4-FFF2-40B4-BE49-F238E27FC236}">
                <a16:creationId xmlns="" xmlns:a16="http://schemas.microsoft.com/office/drawing/2014/main" id="{F8B526FC-3344-D842-B9CD-A27AA246A4EA}"/>
              </a:ext>
            </a:extLst>
          </p:cNvPr>
          <p:cNvPicPr>
            <a:picLocks noChangeAspect="1"/>
          </p:cNvPicPr>
          <p:nvPr/>
        </p:nvPicPr>
        <p:blipFill>
          <a:blip r:embed="rId2"/>
          <a:stretch>
            <a:fillRect/>
          </a:stretch>
        </p:blipFill>
        <p:spPr>
          <a:xfrm>
            <a:off x="9361710" y="6207441"/>
            <a:ext cx="1054128" cy="508616"/>
          </a:xfrm>
          <a:prstGeom prst="rect">
            <a:avLst/>
          </a:prstGeom>
          <a:effectLst/>
        </p:spPr>
      </p:pic>
      <p:sp>
        <p:nvSpPr>
          <p:cNvPr id="16" name="Content Placeholder 2">
            <a:extLst>
              <a:ext uri="{FF2B5EF4-FFF2-40B4-BE49-F238E27FC236}">
                <a16:creationId xmlns="" xmlns:a16="http://schemas.microsoft.com/office/drawing/2014/main" id="{B89BDBDF-DDAE-A84E-A7A4-CE740F23CB9C}"/>
              </a:ext>
            </a:extLst>
          </p:cNvPr>
          <p:cNvSpPr txBox="1">
            <a:spLocks/>
          </p:cNvSpPr>
          <p:nvPr/>
        </p:nvSpPr>
        <p:spPr>
          <a:xfrm>
            <a:off x="1680206" y="2278689"/>
            <a:ext cx="8831362" cy="4523122"/>
          </a:xfrm>
          <a:prstGeom prst="rect">
            <a:avLst/>
          </a:prstGeom>
        </p:spPr>
        <p:txBody>
          <a:bodyPr vert="horz" lIns="91440" tIns="45720" rIns="91440" bIns="45720" rtlCol="0">
            <a:normAutofit fontScale="85000" lnSpcReduction="10000"/>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defTabSz="457200">
              <a:lnSpc>
                <a:spcPct val="90000"/>
              </a:lnSpc>
              <a:buClr>
                <a:srgbClr val="B8C765"/>
              </a:buClr>
            </a:pPr>
            <a:r>
              <a:rPr lang="en-US" sz="2600" b="1" dirty="0">
                <a:solidFill>
                  <a:prstClr val="black"/>
                </a:solidFill>
              </a:rPr>
              <a:t>Create Certificate Non-Credit Spanish Classes for Community </a:t>
            </a:r>
          </a:p>
          <a:p>
            <a:pPr lvl="1" defTabSz="457200">
              <a:lnSpc>
                <a:spcPct val="90000"/>
              </a:lnSpc>
              <a:buClr>
                <a:srgbClr val="B8C765"/>
              </a:buClr>
            </a:pPr>
            <a:r>
              <a:rPr lang="en-US" sz="2400" dirty="0">
                <a:solidFill>
                  <a:prstClr val="black"/>
                </a:solidFill>
              </a:rPr>
              <a:t>Create non-credit program for community members to have basic knowledge of Spanish in:</a:t>
            </a:r>
          </a:p>
          <a:p>
            <a:pPr lvl="2" defTabSz="457200">
              <a:lnSpc>
                <a:spcPct val="90000"/>
              </a:lnSpc>
              <a:buClr>
                <a:srgbClr val="B8C765"/>
              </a:buClr>
            </a:pPr>
            <a:r>
              <a:rPr lang="en-US" sz="2400" dirty="0">
                <a:solidFill>
                  <a:prstClr val="black"/>
                </a:solidFill>
              </a:rPr>
              <a:t>Medical, law enforcement, hospitality, other needs</a:t>
            </a:r>
          </a:p>
          <a:p>
            <a:pPr lvl="3" defTabSz="457200">
              <a:lnSpc>
                <a:spcPct val="90000"/>
              </a:lnSpc>
              <a:buClr>
                <a:srgbClr val="B8C765"/>
              </a:buClr>
            </a:pPr>
            <a:r>
              <a:rPr lang="en-US" sz="2200" dirty="0">
                <a:solidFill>
                  <a:prstClr val="black"/>
                </a:solidFill>
              </a:rPr>
              <a:t>Goal: start one certificate program by Fall 2020</a:t>
            </a:r>
          </a:p>
          <a:p>
            <a:pPr lvl="3" defTabSz="457200">
              <a:lnSpc>
                <a:spcPct val="90000"/>
              </a:lnSpc>
              <a:buClr>
                <a:srgbClr val="B8C765"/>
              </a:buClr>
            </a:pPr>
            <a:r>
              <a:rPr lang="en-US" sz="2200" dirty="0">
                <a:solidFill>
                  <a:prstClr val="black"/>
                </a:solidFill>
              </a:rPr>
              <a:t>Result: Increased enrollment, innovation, partnerships,  community, and industry engagement</a:t>
            </a:r>
          </a:p>
          <a:p>
            <a:pPr defTabSz="457200">
              <a:lnSpc>
                <a:spcPct val="90000"/>
              </a:lnSpc>
              <a:buClr>
                <a:srgbClr val="B8C765"/>
              </a:buClr>
            </a:pPr>
            <a:r>
              <a:rPr lang="en-US" sz="2600" b="1" dirty="0">
                <a:solidFill>
                  <a:prstClr val="black"/>
                </a:solidFill>
              </a:rPr>
              <a:t>Create Spanish for Native Speakers Program</a:t>
            </a:r>
          </a:p>
          <a:p>
            <a:pPr lvl="1" defTabSz="457200">
              <a:lnSpc>
                <a:spcPct val="90000"/>
              </a:lnSpc>
              <a:buClr>
                <a:srgbClr val="B8C765"/>
              </a:buClr>
            </a:pPr>
            <a:r>
              <a:rPr lang="en-US" sz="2400" dirty="0">
                <a:solidFill>
                  <a:prstClr val="black"/>
                </a:solidFill>
              </a:rPr>
              <a:t>Create a 3-course sequence for native speakers of Spanish over 3 semesters, starting Fall 2021. </a:t>
            </a:r>
          </a:p>
          <a:p>
            <a:pPr lvl="1" defTabSz="457200">
              <a:lnSpc>
                <a:spcPct val="90000"/>
              </a:lnSpc>
              <a:buClr>
                <a:srgbClr val="B8C765"/>
              </a:buClr>
            </a:pPr>
            <a:r>
              <a:rPr lang="en-US" sz="2400" dirty="0">
                <a:solidFill>
                  <a:prstClr val="black"/>
                </a:solidFill>
              </a:rPr>
              <a:t>Offer various modalities for success in Guided Pathways &amp; Spanish Native Speaker Student Outreach.</a:t>
            </a:r>
          </a:p>
          <a:p>
            <a:pPr lvl="2" defTabSz="457200">
              <a:lnSpc>
                <a:spcPct val="90000"/>
              </a:lnSpc>
              <a:buClr>
                <a:srgbClr val="B8C765"/>
              </a:buClr>
            </a:pPr>
            <a:r>
              <a:rPr lang="en-US" sz="2200" dirty="0">
                <a:solidFill>
                  <a:prstClr val="black"/>
                </a:solidFill>
              </a:rPr>
              <a:t>Result: Increased enrollment, community engagement, planning, innovation, change                                         </a:t>
            </a:r>
          </a:p>
          <a:p>
            <a:pPr defTabSz="457200">
              <a:lnSpc>
                <a:spcPct val="90000"/>
              </a:lnSpc>
              <a:buClr>
                <a:srgbClr val="B8C765"/>
              </a:buClr>
            </a:pPr>
            <a:endParaRPr lang="en-US" sz="2600" dirty="0">
              <a:solidFill>
                <a:prstClr val="black"/>
              </a:solidFill>
            </a:endParaRPr>
          </a:p>
          <a:p>
            <a:pPr marL="914416" lvl="2" indent="0" defTabSz="457200">
              <a:lnSpc>
                <a:spcPct val="90000"/>
              </a:lnSpc>
              <a:buClr>
                <a:srgbClr val="B8C765"/>
              </a:buClr>
              <a:buNone/>
            </a:pPr>
            <a:endParaRPr lang="en-US" sz="2200" dirty="0">
              <a:solidFill>
                <a:prstClr val="black"/>
              </a:solidFill>
            </a:endParaRPr>
          </a:p>
          <a:p>
            <a:pPr lvl="1" defTabSz="457200">
              <a:lnSpc>
                <a:spcPct val="90000"/>
              </a:lnSpc>
              <a:buClr>
                <a:srgbClr val="B8C765"/>
              </a:buClr>
              <a:buFont typeface="Wingdings 3" pitchFamily="2" charset="2"/>
              <a:buChar char=""/>
            </a:pPr>
            <a:endParaRPr lang="en-US" sz="2400" dirty="0">
              <a:solidFill>
                <a:prstClr val="black"/>
              </a:solidFill>
            </a:endParaRPr>
          </a:p>
          <a:p>
            <a:pPr marL="0" indent="0" defTabSz="457200">
              <a:lnSpc>
                <a:spcPct val="90000"/>
              </a:lnSpc>
              <a:buClr>
                <a:srgbClr val="1E5155">
                  <a:lumMod val="40000"/>
                  <a:lumOff val="60000"/>
                </a:srgbClr>
              </a:buClr>
              <a:buNone/>
            </a:pPr>
            <a:endParaRPr lang="en-US" sz="2400" dirty="0">
              <a:solidFill>
                <a:prstClr val="white"/>
              </a:solidFill>
            </a:endParaRPr>
          </a:p>
          <a:p>
            <a:pPr marL="0" indent="0" defTabSz="457200">
              <a:lnSpc>
                <a:spcPct val="90000"/>
              </a:lnSpc>
              <a:buClr>
                <a:srgbClr val="1E5155">
                  <a:lumMod val="40000"/>
                  <a:lumOff val="60000"/>
                </a:srgbClr>
              </a:buClr>
              <a:buNone/>
            </a:pPr>
            <a:endParaRPr lang="en-US" sz="2400" dirty="0">
              <a:solidFill>
                <a:prstClr val="white"/>
              </a:solidFill>
            </a:endParaRPr>
          </a:p>
          <a:p>
            <a:pPr marL="0" indent="0" defTabSz="457200">
              <a:lnSpc>
                <a:spcPct val="90000"/>
              </a:lnSpc>
              <a:buClr>
                <a:srgbClr val="1E5155">
                  <a:lumMod val="40000"/>
                  <a:lumOff val="60000"/>
                </a:srgbClr>
              </a:buClr>
            </a:pPr>
            <a:endParaRPr lang="en-US" sz="500" dirty="0">
              <a:solidFill>
                <a:prstClr val="white"/>
              </a:solidFill>
            </a:endParaRPr>
          </a:p>
          <a:p>
            <a:pPr marL="457207" lvl="1" indent="0" defTabSz="457200">
              <a:lnSpc>
                <a:spcPct val="90000"/>
              </a:lnSpc>
              <a:buClr>
                <a:srgbClr val="1E5155">
                  <a:lumMod val="40000"/>
                  <a:lumOff val="60000"/>
                </a:srgbClr>
              </a:buClr>
              <a:buNone/>
            </a:pPr>
            <a:endParaRPr lang="en-US" sz="500" dirty="0">
              <a:solidFill>
                <a:prstClr val="white"/>
              </a:solidFill>
            </a:endParaRPr>
          </a:p>
          <a:p>
            <a:pPr lvl="1" defTabSz="457200">
              <a:lnSpc>
                <a:spcPct val="90000"/>
              </a:lnSpc>
              <a:buClr>
                <a:srgbClr val="1E5155">
                  <a:lumMod val="40000"/>
                  <a:lumOff val="60000"/>
                </a:srgbClr>
              </a:buClr>
            </a:pPr>
            <a:endParaRPr lang="en-US" sz="500" dirty="0">
              <a:solidFill>
                <a:prstClr val="white"/>
              </a:solidFill>
            </a:endParaRPr>
          </a:p>
        </p:txBody>
      </p:sp>
    </p:spTree>
    <p:extLst>
      <p:ext uri="{BB962C8B-B14F-4D97-AF65-F5344CB8AC3E}">
        <p14:creationId xmlns:p14="http://schemas.microsoft.com/office/powerpoint/2010/main" val="1114965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4974" y="357809"/>
            <a:ext cx="9144000" cy="899285"/>
          </a:xfrm>
        </p:spPr>
        <p:txBody>
          <a:bodyPr>
            <a:normAutofit/>
          </a:bodyPr>
          <a:lstStyle/>
          <a:p>
            <a:r>
              <a:rPr lang="en-US" sz="4400" b="1" dirty="0">
                <a:solidFill>
                  <a:srgbClr val="C00000"/>
                </a:solidFill>
              </a:rPr>
              <a:t>MATH – Faculty Prioritization 2018</a:t>
            </a:r>
          </a:p>
        </p:txBody>
      </p:sp>
      <p:sp>
        <p:nvSpPr>
          <p:cNvPr id="3" name="Subtitle 2"/>
          <p:cNvSpPr>
            <a:spLocks noGrp="1"/>
          </p:cNvSpPr>
          <p:nvPr>
            <p:ph type="subTitle" idx="1"/>
          </p:nvPr>
        </p:nvSpPr>
        <p:spPr>
          <a:xfrm>
            <a:off x="1457739" y="2052223"/>
            <a:ext cx="9144000" cy="4984682"/>
          </a:xfrm>
        </p:spPr>
        <p:txBody>
          <a:bodyPr>
            <a:normAutofit/>
          </a:bodyPr>
          <a:lstStyle/>
          <a:p>
            <a:pPr marL="342900" indent="-342900" algn="l">
              <a:buFont typeface="Arial" panose="020B0604020202020204" pitchFamily="34" charset="0"/>
              <a:buChar char="•"/>
            </a:pPr>
            <a:r>
              <a:rPr lang="en-US" sz="4000" dirty="0"/>
              <a:t>More on-site classes will be needed in the near future which will need to be taught by full-time instructors</a:t>
            </a:r>
            <a:r>
              <a:rPr lang="en-US" sz="4000" dirty="0" smtClean="0"/>
              <a:t>!</a:t>
            </a:r>
          </a:p>
          <a:p>
            <a:pPr marL="342900" indent="-342900" algn="l">
              <a:buFont typeface="Arial" panose="020B0604020202020204" pitchFamily="34" charset="0"/>
              <a:buChar char="•"/>
            </a:pPr>
            <a:r>
              <a:rPr lang="en-US" sz="4000" dirty="0" smtClean="0"/>
              <a:t>Hard to hire PT to teach on-site</a:t>
            </a:r>
            <a:endParaRPr lang="en-US" sz="4000" dirty="0"/>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246043908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4974" y="357809"/>
            <a:ext cx="9144000" cy="899285"/>
          </a:xfrm>
        </p:spPr>
        <p:txBody>
          <a:bodyPr>
            <a:normAutofit/>
          </a:bodyPr>
          <a:lstStyle/>
          <a:p>
            <a:r>
              <a:rPr lang="en-US" sz="4400" b="1" dirty="0">
                <a:solidFill>
                  <a:srgbClr val="C00000"/>
                </a:solidFill>
              </a:rPr>
              <a:t>MATH – Faculty Prioritization 2018</a:t>
            </a:r>
          </a:p>
        </p:txBody>
      </p:sp>
      <p:sp>
        <p:nvSpPr>
          <p:cNvPr id="3" name="Subtitle 2"/>
          <p:cNvSpPr>
            <a:spLocks noGrp="1"/>
          </p:cNvSpPr>
          <p:nvPr>
            <p:ph type="subTitle" idx="1"/>
          </p:nvPr>
        </p:nvSpPr>
        <p:spPr>
          <a:xfrm>
            <a:off x="1364974" y="1873318"/>
            <a:ext cx="9144000" cy="4984682"/>
          </a:xfrm>
        </p:spPr>
        <p:txBody>
          <a:bodyPr>
            <a:normAutofit/>
          </a:bodyPr>
          <a:lstStyle/>
          <a:p>
            <a:pPr marL="342900" indent="-342900" algn="l">
              <a:buFont typeface="Arial" panose="020B0604020202020204" pitchFamily="34" charset="0"/>
              <a:buChar char="•"/>
            </a:pPr>
            <a:r>
              <a:rPr lang="en-US" sz="4000" dirty="0"/>
              <a:t>Statistics enrollment is growing faster than ever before!</a:t>
            </a:r>
          </a:p>
          <a:p>
            <a:pPr marL="342900" indent="-342900" algn="l">
              <a:buFont typeface="Arial" panose="020B0604020202020204" pitchFamily="34" charset="0"/>
              <a:buChar char="•"/>
            </a:pPr>
            <a:r>
              <a:rPr lang="en-US" sz="4000" dirty="0"/>
              <a:t>Other upper division especially Calculus 1/2/3 math STEM classes are growing faster than ever before (word about Coastline is spreading)! </a:t>
            </a:r>
          </a:p>
          <a:p>
            <a:pPr marL="342900" indent="-342900" algn="l">
              <a:buFont typeface="Arial" panose="020B0604020202020204" pitchFamily="34" charset="0"/>
              <a:buChar char="•"/>
            </a:pPr>
            <a:r>
              <a:rPr lang="en-US" sz="4000" dirty="0"/>
              <a:t>We need more full-time faculty to teach and develop this curriculum!</a:t>
            </a:r>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138488454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4974" y="357809"/>
            <a:ext cx="9144000" cy="899285"/>
          </a:xfrm>
        </p:spPr>
        <p:txBody>
          <a:bodyPr>
            <a:normAutofit/>
          </a:bodyPr>
          <a:lstStyle/>
          <a:p>
            <a:r>
              <a:rPr lang="en-US" sz="4400" b="1" dirty="0">
                <a:solidFill>
                  <a:srgbClr val="C00000"/>
                </a:solidFill>
              </a:rPr>
              <a:t>MATH – Faculty Prioritization 2018</a:t>
            </a:r>
          </a:p>
        </p:txBody>
      </p:sp>
      <p:sp>
        <p:nvSpPr>
          <p:cNvPr id="3" name="Subtitle 2"/>
          <p:cNvSpPr>
            <a:spLocks noGrp="1"/>
          </p:cNvSpPr>
          <p:nvPr>
            <p:ph type="subTitle" idx="1"/>
          </p:nvPr>
        </p:nvSpPr>
        <p:spPr>
          <a:xfrm>
            <a:off x="1537252" y="1873318"/>
            <a:ext cx="9144000" cy="4984682"/>
          </a:xfrm>
        </p:spPr>
        <p:txBody>
          <a:bodyPr>
            <a:normAutofit/>
          </a:bodyPr>
          <a:lstStyle/>
          <a:p>
            <a:pPr marL="342900" indent="-342900" algn="l">
              <a:buFont typeface="Arial" panose="020B0604020202020204" pitchFamily="34" charset="0"/>
              <a:buChar char="•"/>
            </a:pPr>
            <a:r>
              <a:rPr lang="en-US" sz="4000" dirty="0"/>
              <a:t>The number of math sections will continue to grow; needed to satisfy regional and national demand, sustain other programs, other majors, the job market climate, and to align with the College </a:t>
            </a:r>
            <a:r>
              <a:rPr lang="en-US" sz="4000" dirty="0" smtClean="0"/>
              <a:t>Mission </a:t>
            </a:r>
            <a:r>
              <a:rPr lang="en-US" sz="4000" dirty="0"/>
              <a:t>and our Program Review!</a:t>
            </a:r>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33577382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4974" y="357809"/>
            <a:ext cx="9144000" cy="899285"/>
          </a:xfrm>
        </p:spPr>
        <p:txBody>
          <a:bodyPr>
            <a:normAutofit/>
          </a:bodyPr>
          <a:lstStyle/>
          <a:p>
            <a:r>
              <a:rPr lang="en-US" sz="4400" b="1" dirty="0">
                <a:solidFill>
                  <a:srgbClr val="C00000"/>
                </a:solidFill>
              </a:rPr>
              <a:t>MATH – Faculty Prioritization 2018</a:t>
            </a:r>
          </a:p>
        </p:txBody>
      </p:sp>
      <p:sp>
        <p:nvSpPr>
          <p:cNvPr id="6" name="TextBox 5">
            <a:extLst>
              <a:ext uri="{FF2B5EF4-FFF2-40B4-BE49-F238E27FC236}">
                <a16:creationId xmlns="" xmlns:a16="http://schemas.microsoft.com/office/drawing/2014/main" id="{D20E6590-3909-4C21-B836-2428E250A4C2}"/>
              </a:ext>
            </a:extLst>
          </p:cNvPr>
          <p:cNvSpPr txBox="1"/>
          <p:nvPr/>
        </p:nvSpPr>
        <p:spPr>
          <a:xfrm>
            <a:off x="1189703" y="2413337"/>
            <a:ext cx="7266039" cy="1015663"/>
          </a:xfrm>
          <a:prstGeom prst="rect">
            <a:avLst/>
          </a:prstGeom>
          <a:noFill/>
        </p:spPr>
        <p:txBody>
          <a:bodyPr wrap="square" rtlCol="0">
            <a:spAutoFit/>
          </a:bodyPr>
          <a:lstStyle/>
          <a:p>
            <a:pPr algn="ctr"/>
            <a:r>
              <a:rPr lang="en-US" sz="6000" b="1" dirty="0">
                <a:solidFill>
                  <a:srgbClr val="0000FF"/>
                </a:solidFill>
                <a:latin typeface="Comic Sans MS" panose="030F0702030302020204" pitchFamily="66" charset="0"/>
              </a:rPr>
              <a:t>Thank You!</a:t>
            </a:r>
          </a:p>
        </p:txBody>
      </p:sp>
      <p:pic>
        <p:nvPicPr>
          <p:cNvPr id="8" name="Picture 7">
            <a:extLst>
              <a:ext uri="{FF2B5EF4-FFF2-40B4-BE49-F238E27FC236}">
                <a16:creationId xmlns="" xmlns:a16="http://schemas.microsoft.com/office/drawing/2014/main" id="{F96BFF0D-BB32-47B8-8259-99270976A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5845" y="2231298"/>
            <a:ext cx="1503498" cy="1197702"/>
          </a:xfrm>
          <a:prstGeom prst="rect">
            <a:avLst/>
          </a:prstGeom>
        </p:spPr>
      </p:pic>
      <p:sp>
        <p:nvSpPr>
          <p:cNvPr id="9" name="TextBox 8">
            <a:extLst>
              <a:ext uri="{FF2B5EF4-FFF2-40B4-BE49-F238E27FC236}">
                <a16:creationId xmlns="" xmlns:a16="http://schemas.microsoft.com/office/drawing/2014/main" id="{7697162C-56CE-4F01-BA62-93A3FCF4BBAC}"/>
              </a:ext>
            </a:extLst>
          </p:cNvPr>
          <p:cNvSpPr txBox="1"/>
          <p:nvPr/>
        </p:nvSpPr>
        <p:spPr>
          <a:xfrm>
            <a:off x="2143432" y="4319771"/>
            <a:ext cx="7020232" cy="1200329"/>
          </a:xfrm>
          <a:prstGeom prst="rect">
            <a:avLst/>
          </a:prstGeom>
          <a:noFill/>
        </p:spPr>
        <p:txBody>
          <a:bodyPr wrap="square" rtlCol="0">
            <a:spAutoFit/>
          </a:bodyPr>
          <a:lstStyle/>
          <a:p>
            <a:pPr algn="ctr"/>
            <a:r>
              <a:rPr lang="en-US" sz="3600" dirty="0">
                <a:solidFill>
                  <a:prstClr val="black"/>
                </a:solidFill>
              </a:rPr>
              <a:t>For more info visit https://coastlinemath.com</a:t>
            </a:r>
            <a:endParaRPr lang="en-US" sz="2000" dirty="0">
              <a:solidFill>
                <a:prstClr val="black"/>
              </a:solidFill>
            </a:endParaRPr>
          </a:p>
        </p:txBody>
      </p:sp>
    </p:spTree>
    <p:extLst>
      <p:ext uri="{BB962C8B-B14F-4D97-AF65-F5344CB8AC3E}">
        <p14:creationId xmlns:p14="http://schemas.microsoft.com/office/powerpoint/2010/main" val="381964140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2369" y="599848"/>
            <a:ext cx="11069516" cy="2387600"/>
          </a:xfrm>
        </p:spPr>
        <p:txBody>
          <a:bodyPr/>
          <a:lstStyle/>
          <a:p>
            <a:r>
              <a:rPr lang="en-US" dirty="0"/>
              <a:t>Physical Sciences </a:t>
            </a:r>
            <a:br>
              <a:rPr lang="en-US" dirty="0"/>
            </a:br>
            <a:r>
              <a:rPr lang="en-US" dirty="0"/>
              <a:t>FT Faculty </a:t>
            </a:r>
            <a:r>
              <a:rPr lang="en-US" dirty="0" err="1"/>
              <a:t>BegFest</a:t>
            </a:r>
            <a:r>
              <a:rPr lang="en-US" dirty="0"/>
              <a:t>   Fall 2018</a:t>
            </a:r>
          </a:p>
        </p:txBody>
      </p:sp>
      <p:sp>
        <p:nvSpPr>
          <p:cNvPr id="3" name="Subtitle 2"/>
          <p:cNvSpPr>
            <a:spLocks noGrp="1"/>
          </p:cNvSpPr>
          <p:nvPr>
            <p:ph type="subTitle" idx="1"/>
          </p:nvPr>
        </p:nvSpPr>
        <p:spPr>
          <a:xfrm>
            <a:off x="1524000" y="4074647"/>
            <a:ext cx="9325510" cy="1617236"/>
          </a:xfrm>
        </p:spPr>
        <p:txBody>
          <a:bodyPr>
            <a:normAutofit fontScale="62500" lnSpcReduction="20000"/>
          </a:bodyPr>
          <a:lstStyle/>
          <a:p>
            <a:r>
              <a:rPr lang="en-US" sz="5900" dirty="0"/>
              <a:t>Astronomy, Chemistry, </a:t>
            </a:r>
            <a:r>
              <a:rPr lang="en-US" sz="5900" b="1" dirty="0">
                <a:solidFill>
                  <a:schemeClr val="accent6">
                    <a:lumMod val="75000"/>
                  </a:schemeClr>
                </a:solidFill>
              </a:rPr>
              <a:t>Geology</a:t>
            </a:r>
            <a:r>
              <a:rPr lang="en-US" sz="5900" dirty="0"/>
              <a:t> and </a:t>
            </a:r>
            <a:r>
              <a:rPr lang="en-US" sz="5900" b="1" dirty="0">
                <a:solidFill>
                  <a:schemeClr val="accent6">
                    <a:lumMod val="75000"/>
                  </a:schemeClr>
                </a:solidFill>
              </a:rPr>
              <a:t>Physics</a:t>
            </a:r>
          </a:p>
          <a:p>
            <a:endParaRPr lang="en-US" dirty="0"/>
          </a:p>
          <a:p>
            <a:r>
              <a:rPr lang="en-US" sz="4200" dirty="0"/>
              <a:t>FT Faculty:  Jean </a:t>
            </a:r>
            <a:r>
              <a:rPr lang="en-US" sz="4200" dirty="0" err="1"/>
              <a:t>Dupon</a:t>
            </a:r>
            <a:r>
              <a:rPr lang="en-US" sz="4200" dirty="0"/>
              <a:t> and Ted Marcus (Chemistry)</a:t>
            </a:r>
          </a:p>
          <a:p>
            <a:r>
              <a:rPr lang="en-US" sz="4200" dirty="0"/>
              <a:t>David Devine (Astronomy and Physics)</a:t>
            </a:r>
          </a:p>
        </p:txBody>
      </p:sp>
    </p:spTree>
    <p:extLst>
      <p:ext uri="{BB962C8B-B14F-4D97-AF65-F5344CB8AC3E}">
        <p14:creationId xmlns:p14="http://schemas.microsoft.com/office/powerpoint/2010/main" val="184810038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Sciences:  Faculty  (3 FT; 16 PT)</a:t>
            </a:r>
          </a:p>
        </p:txBody>
      </p:sp>
      <p:sp>
        <p:nvSpPr>
          <p:cNvPr id="3" name="Content Placeholder 2"/>
          <p:cNvSpPr>
            <a:spLocks noGrp="1"/>
          </p:cNvSpPr>
          <p:nvPr>
            <p:ph idx="1"/>
          </p:nvPr>
        </p:nvSpPr>
        <p:spPr>
          <a:xfrm>
            <a:off x="838199" y="1825624"/>
            <a:ext cx="10996749" cy="4483736"/>
          </a:xfrm>
        </p:spPr>
        <p:txBody>
          <a:bodyPr>
            <a:normAutofit fontScale="92500" lnSpcReduction="10000"/>
          </a:bodyPr>
          <a:lstStyle/>
          <a:p>
            <a:pPr marL="0" indent="0">
              <a:buNone/>
            </a:pPr>
            <a:r>
              <a:rPr lang="en-US" sz="3900" dirty="0"/>
              <a:t>Astronomy</a:t>
            </a:r>
            <a:r>
              <a:rPr lang="en-US" sz="3000" dirty="0"/>
              <a:t>  </a:t>
            </a:r>
            <a:endParaRPr lang="en-US" sz="2400" dirty="0"/>
          </a:p>
          <a:p>
            <a:r>
              <a:rPr lang="en-US" sz="3000" dirty="0"/>
              <a:t>½ FT:  David Devine  (Physics and Astronomy)</a:t>
            </a:r>
          </a:p>
          <a:p>
            <a:r>
              <a:rPr lang="en-US" sz="3000" dirty="0"/>
              <a:t>1 PT:  </a:t>
            </a:r>
            <a:r>
              <a:rPr lang="en-US" sz="3000" dirty="0" err="1"/>
              <a:t>Mahbub</a:t>
            </a:r>
            <a:r>
              <a:rPr lang="en-US" sz="3000" dirty="0"/>
              <a:t> Khan</a:t>
            </a:r>
          </a:p>
          <a:p>
            <a:pPr marL="0" indent="0">
              <a:buNone/>
            </a:pPr>
            <a:endParaRPr lang="en-US" sz="2400" dirty="0"/>
          </a:p>
          <a:p>
            <a:pPr marL="0" indent="0">
              <a:buNone/>
            </a:pPr>
            <a:endParaRPr lang="en-US" sz="2400" dirty="0"/>
          </a:p>
          <a:p>
            <a:pPr marL="0" indent="0">
              <a:buNone/>
            </a:pPr>
            <a:r>
              <a:rPr lang="en-US" sz="3900" dirty="0"/>
              <a:t>Chemistry</a:t>
            </a:r>
          </a:p>
          <a:p>
            <a:r>
              <a:rPr lang="en-US" sz="3000" dirty="0"/>
              <a:t>2 FT:  Jean </a:t>
            </a:r>
            <a:r>
              <a:rPr lang="en-US" sz="3000" dirty="0" err="1"/>
              <a:t>Dupon</a:t>
            </a:r>
            <a:r>
              <a:rPr lang="en-US" sz="3000" dirty="0"/>
              <a:t> (recently tenured),  Ted Marcus</a:t>
            </a:r>
          </a:p>
          <a:p>
            <a:r>
              <a:rPr lang="en-US" sz="3000" dirty="0"/>
              <a:t>8 PT: Frederick </a:t>
            </a:r>
            <a:r>
              <a:rPr lang="en-US" sz="3000" dirty="0" err="1"/>
              <a:t>Anvia</a:t>
            </a:r>
            <a:r>
              <a:rPr lang="en-US" sz="3000" dirty="0"/>
              <a:t>, </a:t>
            </a:r>
            <a:r>
              <a:rPr lang="en-US" sz="3000" dirty="0" err="1"/>
              <a:t>Rayya</a:t>
            </a:r>
            <a:r>
              <a:rPr lang="en-US" sz="3000" dirty="0"/>
              <a:t> </a:t>
            </a:r>
            <a:r>
              <a:rPr lang="en-US" sz="3000" dirty="0" err="1"/>
              <a:t>Bourche</a:t>
            </a:r>
            <a:r>
              <a:rPr lang="en-US" sz="3000" dirty="0"/>
              <a:t>, Helen Gundy, Ken </a:t>
            </a:r>
            <a:r>
              <a:rPr lang="en-US" sz="3000" dirty="0" err="1"/>
              <a:t>Ostrowski</a:t>
            </a:r>
            <a:r>
              <a:rPr lang="en-US" sz="3000" dirty="0"/>
              <a:t>, 	 	Mohammad </a:t>
            </a:r>
            <a:r>
              <a:rPr lang="en-US" sz="3000" dirty="0" err="1"/>
              <a:t>Shahin</a:t>
            </a:r>
            <a:r>
              <a:rPr lang="en-US" sz="3000" dirty="0"/>
              <a:t>, </a:t>
            </a:r>
            <a:r>
              <a:rPr lang="en-US" sz="3000" dirty="0" err="1"/>
              <a:t>Vinh</a:t>
            </a:r>
            <a:r>
              <a:rPr lang="en-US" sz="3000" dirty="0"/>
              <a:t> Tran, </a:t>
            </a:r>
            <a:r>
              <a:rPr lang="en-US" sz="3000" dirty="0" err="1"/>
              <a:t>Mandana</a:t>
            </a:r>
            <a:r>
              <a:rPr lang="en-US" sz="3000" dirty="0"/>
              <a:t> Villa-</a:t>
            </a:r>
            <a:r>
              <a:rPr lang="en-US" sz="3000" dirty="0" err="1"/>
              <a:t>Visi</a:t>
            </a:r>
            <a:r>
              <a:rPr lang="en-US" sz="3000" dirty="0"/>
              <a:t>, Eddie Wen</a:t>
            </a:r>
          </a:p>
        </p:txBody>
      </p:sp>
    </p:spTree>
    <p:extLst>
      <p:ext uri="{BB962C8B-B14F-4D97-AF65-F5344CB8AC3E}">
        <p14:creationId xmlns:p14="http://schemas.microsoft.com/office/powerpoint/2010/main" val="126310422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Sciences:  Faculty  (3 FT; 16 PT)</a:t>
            </a:r>
          </a:p>
        </p:txBody>
      </p:sp>
      <p:sp>
        <p:nvSpPr>
          <p:cNvPr id="3" name="Content Placeholder 2"/>
          <p:cNvSpPr>
            <a:spLocks noGrp="1"/>
          </p:cNvSpPr>
          <p:nvPr>
            <p:ph idx="1"/>
          </p:nvPr>
        </p:nvSpPr>
        <p:spPr>
          <a:xfrm>
            <a:off x="838199" y="1835511"/>
            <a:ext cx="10996749" cy="4470673"/>
          </a:xfrm>
        </p:spPr>
        <p:txBody>
          <a:bodyPr>
            <a:normAutofit/>
          </a:bodyPr>
          <a:lstStyle/>
          <a:p>
            <a:pPr marL="0" indent="0">
              <a:buNone/>
            </a:pPr>
            <a:r>
              <a:rPr lang="en-US" sz="3600" dirty="0"/>
              <a:t>Geology</a:t>
            </a:r>
          </a:p>
          <a:p>
            <a:r>
              <a:rPr lang="en-US" dirty="0"/>
              <a:t>0 FT  (Debbie Secord retired SP 17)</a:t>
            </a:r>
          </a:p>
          <a:p>
            <a:r>
              <a:rPr lang="en-US" dirty="0"/>
              <a:t>5 PT: Roberto </a:t>
            </a:r>
            <a:r>
              <a:rPr lang="en-US" dirty="0" err="1"/>
              <a:t>Falero</a:t>
            </a:r>
            <a:r>
              <a:rPr lang="en-US" dirty="0"/>
              <a:t>, John McNamara, Kelly </a:t>
            </a:r>
            <a:r>
              <a:rPr lang="en-US" dirty="0" err="1"/>
              <a:t>Ruppert</a:t>
            </a:r>
            <a:r>
              <a:rPr lang="en-US" dirty="0"/>
              <a:t>, Kathy </a:t>
            </a:r>
            <a:r>
              <a:rPr lang="en-US" dirty="0" err="1"/>
              <a:t>Schubel</a:t>
            </a:r>
            <a:r>
              <a:rPr lang="en-US" dirty="0"/>
              <a:t>, 	Curtis Williams</a:t>
            </a:r>
          </a:p>
          <a:p>
            <a:pPr marL="0" indent="0">
              <a:buNone/>
            </a:pPr>
            <a:endParaRPr lang="en-US" sz="3000" dirty="0"/>
          </a:p>
          <a:p>
            <a:pPr marL="0" indent="0">
              <a:buNone/>
            </a:pPr>
            <a:r>
              <a:rPr lang="en-US" sz="3600" dirty="0"/>
              <a:t>Physics  </a:t>
            </a:r>
          </a:p>
          <a:p>
            <a:r>
              <a:rPr lang="en-US" dirty="0"/>
              <a:t>½ FT:  David Devine  (Physics and Astronomy)</a:t>
            </a:r>
          </a:p>
          <a:p>
            <a:r>
              <a:rPr lang="en-US" dirty="0"/>
              <a:t>3 PT:  Derek Bryant, Diego Gutierrez, </a:t>
            </a:r>
            <a:r>
              <a:rPr lang="en-US" dirty="0" err="1"/>
              <a:t>Mahbub</a:t>
            </a:r>
            <a:r>
              <a:rPr lang="en-US" dirty="0"/>
              <a:t> Khan</a:t>
            </a:r>
            <a:endParaRPr lang="en-US" sz="2400" dirty="0"/>
          </a:p>
          <a:p>
            <a:pPr marL="0" indent="0">
              <a:buNone/>
            </a:pPr>
            <a:endParaRPr lang="en-US" sz="2400" dirty="0"/>
          </a:p>
        </p:txBody>
      </p:sp>
    </p:spTree>
    <p:extLst>
      <p:ext uri="{BB962C8B-B14F-4D97-AF65-F5344CB8AC3E}">
        <p14:creationId xmlns:p14="http://schemas.microsoft.com/office/powerpoint/2010/main" val="350375102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14093016"/>
              </p:ext>
            </p:extLst>
          </p:nvPr>
        </p:nvGraphicFramePr>
        <p:xfrm>
          <a:off x="1071156" y="2130608"/>
          <a:ext cx="9940833" cy="1371600"/>
        </p:xfrm>
        <a:graphic>
          <a:graphicData uri="http://schemas.openxmlformats.org/drawingml/2006/table">
            <a:tbl>
              <a:tblPr bandRow="1">
                <a:tableStyleId>{08FB837D-C827-4EFA-A057-4D05807E0F7C}</a:tableStyleId>
              </a:tblPr>
              <a:tblGrid>
                <a:gridCol w="2690947">
                  <a:extLst>
                    <a:ext uri="{9D8B030D-6E8A-4147-A177-3AD203B41FA5}">
                      <a16:colId xmlns="" xmlns:a16="http://schemas.microsoft.com/office/drawing/2014/main" val="2669133745"/>
                    </a:ext>
                  </a:extLst>
                </a:gridCol>
                <a:gridCol w="3931920">
                  <a:extLst>
                    <a:ext uri="{9D8B030D-6E8A-4147-A177-3AD203B41FA5}">
                      <a16:colId xmlns="" xmlns:a16="http://schemas.microsoft.com/office/drawing/2014/main" val="529847453"/>
                    </a:ext>
                  </a:extLst>
                </a:gridCol>
                <a:gridCol w="3317966">
                  <a:extLst>
                    <a:ext uri="{9D8B030D-6E8A-4147-A177-3AD203B41FA5}">
                      <a16:colId xmlns="" xmlns:a16="http://schemas.microsoft.com/office/drawing/2014/main" val="39077907"/>
                    </a:ext>
                  </a:extLst>
                </a:gridCol>
              </a:tblGrid>
              <a:tr h="370840">
                <a:tc>
                  <a:txBody>
                    <a:bodyPr/>
                    <a:lstStyle/>
                    <a:p>
                      <a:r>
                        <a:rPr lang="en-US" sz="2400" dirty="0"/>
                        <a:t>Faculty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½ FT  (Devine)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1 PT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334862457"/>
                  </a:ext>
                </a:extLst>
              </a:tr>
              <a:tr h="370840">
                <a:tc>
                  <a:txBody>
                    <a:bodyPr/>
                    <a:lstStyle/>
                    <a:p>
                      <a:r>
                        <a:rPr lang="en-US" sz="2400" dirty="0"/>
                        <a:t>FA 18 Courses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1</a:t>
                      </a:r>
                      <a:r>
                        <a:rPr lang="en-US" sz="2400" baseline="0" dirty="0"/>
                        <a:t> Lecture        1 Lab</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baseline="0" dirty="0"/>
                        <a:t>5 sections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763385600"/>
                  </a:ext>
                </a:extLst>
              </a:tr>
              <a:tr h="442845">
                <a:tc>
                  <a:txBody>
                    <a:bodyPr/>
                    <a:lstStyle/>
                    <a:p>
                      <a:r>
                        <a:rPr lang="en-US" sz="2400" dirty="0"/>
                        <a:t>Students (Census)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FA18:   </a:t>
                      </a:r>
                      <a:r>
                        <a:rPr lang="en-US" sz="2400" baseline="0" dirty="0"/>
                        <a:t> </a:t>
                      </a:r>
                      <a:r>
                        <a:rPr lang="en-US" sz="2400" dirty="0"/>
                        <a:t>402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FA17:   344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9812554"/>
                  </a:ext>
                </a:extLst>
              </a:tr>
            </a:tbl>
          </a:graphicData>
        </a:graphic>
      </p:graphicFrame>
      <p:sp>
        <p:nvSpPr>
          <p:cNvPr id="6" name="Rectangle 5"/>
          <p:cNvSpPr/>
          <p:nvPr/>
        </p:nvSpPr>
        <p:spPr>
          <a:xfrm>
            <a:off x="4961211" y="4383177"/>
            <a:ext cx="2160720" cy="584775"/>
          </a:xfrm>
          <a:prstGeom prst="rect">
            <a:avLst/>
          </a:prstGeom>
        </p:spPr>
        <p:txBody>
          <a:bodyPr wrap="none">
            <a:spAutoFit/>
          </a:bodyPr>
          <a:lstStyle/>
          <a:p>
            <a:r>
              <a:rPr lang="en-US" sz="3200" b="1" dirty="0">
                <a:solidFill>
                  <a:prstClr val="black"/>
                </a:solidFill>
              </a:rPr>
              <a:t>CHEMISTRY</a:t>
            </a:r>
          </a:p>
        </p:txBody>
      </p:sp>
      <p:graphicFrame>
        <p:nvGraphicFramePr>
          <p:cNvPr id="7" name="Table 6"/>
          <p:cNvGraphicFramePr>
            <a:graphicFrameLocks noGrp="1"/>
          </p:cNvGraphicFramePr>
          <p:nvPr>
            <p:extLst>
              <p:ext uri="{D42A27DB-BD31-4B8C-83A1-F6EECF244321}">
                <p14:modId xmlns:p14="http://schemas.microsoft.com/office/powerpoint/2010/main" val="3402104968"/>
              </p:ext>
            </p:extLst>
          </p:nvPr>
        </p:nvGraphicFramePr>
        <p:xfrm>
          <a:off x="1071155" y="4967952"/>
          <a:ext cx="9940833" cy="1371600"/>
        </p:xfrm>
        <a:graphic>
          <a:graphicData uri="http://schemas.openxmlformats.org/drawingml/2006/table">
            <a:tbl>
              <a:tblPr bandRow="1">
                <a:tableStyleId>{08FB837D-C827-4EFA-A057-4D05807E0F7C}</a:tableStyleId>
              </a:tblPr>
              <a:tblGrid>
                <a:gridCol w="2690948">
                  <a:extLst>
                    <a:ext uri="{9D8B030D-6E8A-4147-A177-3AD203B41FA5}">
                      <a16:colId xmlns="" xmlns:a16="http://schemas.microsoft.com/office/drawing/2014/main" val="2669133745"/>
                    </a:ext>
                  </a:extLst>
                </a:gridCol>
                <a:gridCol w="3936274">
                  <a:extLst>
                    <a:ext uri="{9D8B030D-6E8A-4147-A177-3AD203B41FA5}">
                      <a16:colId xmlns="" xmlns:a16="http://schemas.microsoft.com/office/drawing/2014/main" val="529847453"/>
                    </a:ext>
                  </a:extLst>
                </a:gridCol>
                <a:gridCol w="3313611">
                  <a:extLst>
                    <a:ext uri="{9D8B030D-6E8A-4147-A177-3AD203B41FA5}">
                      <a16:colId xmlns="" xmlns:a16="http://schemas.microsoft.com/office/drawing/2014/main" val="39077907"/>
                    </a:ext>
                  </a:extLst>
                </a:gridCol>
              </a:tblGrid>
              <a:tr h="370840">
                <a:tc>
                  <a:txBody>
                    <a:bodyPr/>
                    <a:lstStyle/>
                    <a:p>
                      <a:r>
                        <a:rPr lang="en-US" sz="2400" dirty="0"/>
                        <a:t>Faculty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2 FT (</a:t>
                      </a:r>
                      <a:r>
                        <a:rPr lang="en-US" sz="2400" dirty="0" err="1"/>
                        <a:t>Dupon</a:t>
                      </a:r>
                      <a:r>
                        <a:rPr lang="en-US" sz="2400" dirty="0"/>
                        <a:t>, Marcus)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8 PT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334862457"/>
                  </a:ext>
                </a:extLst>
              </a:tr>
              <a:tr h="370840">
                <a:tc>
                  <a:txBody>
                    <a:bodyPr/>
                    <a:lstStyle/>
                    <a:p>
                      <a:r>
                        <a:rPr lang="en-US" sz="2400" dirty="0"/>
                        <a:t>FA 18 Courses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5 ½ </a:t>
                      </a:r>
                      <a:r>
                        <a:rPr lang="en-US" sz="2400" baseline="0" dirty="0"/>
                        <a:t>Lecture     4 ½  Lab</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baseline="0" dirty="0"/>
                        <a:t>21 sections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763385600"/>
                  </a:ext>
                </a:extLst>
              </a:tr>
              <a:tr h="370840">
                <a:tc>
                  <a:txBody>
                    <a:bodyPr/>
                    <a:lstStyle/>
                    <a:p>
                      <a:r>
                        <a:rPr lang="en-US" sz="2400" dirty="0"/>
                        <a:t>Students (Census)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FA18:   </a:t>
                      </a:r>
                      <a:r>
                        <a:rPr lang="en-US" sz="2400" baseline="0" dirty="0"/>
                        <a:t> </a:t>
                      </a:r>
                      <a:r>
                        <a:rPr lang="en-US" sz="2400" dirty="0"/>
                        <a:t>442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FA17:   463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9812554"/>
                  </a:ext>
                </a:extLst>
              </a:tr>
            </a:tbl>
          </a:graphicData>
        </a:graphic>
      </p:graphicFrame>
      <p:sp>
        <p:nvSpPr>
          <p:cNvPr id="9" name="Rectangle 8"/>
          <p:cNvSpPr/>
          <p:nvPr/>
        </p:nvSpPr>
        <p:spPr>
          <a:xfrm>
            <a:off x="4732101" y="1545833"/>
            <a:ext cx="2451248" cy="584775"/>
          </a:xfrm>
          <a:prstGeom prst="rect">
            <a:avLst/>
          </a:prstGeom>
        </p:spPr>
        <p:txBody>
          <a:bodyPr wrap="none">
            <a:spAutoFit/>
          </a:bodyPr>
          <a:lstStyle/>
          <a:p>
            <a:r>
              <a:rPr lang="en-US" sz="3200" b="1" dirty="0">
                <a:solidFill>
                  <a:prstClr val="black"/>
                </a:solidFill>
              </a:rPr>
              <a:t>ASTRONOMY</a:t>
            </a:r>
          </a:p>
        </p:txBody>
      </p:sp>
      <p:sp>
        <p:nvSpPr>
          <p:cNvPr id="10" name="Title 1"/>
          <p:cNvSpPr>
            <a:spLocks noGrp="1"/>
          </p:cNvSpPr>
          <p:nvPr>
            <p:ph type="title"/>
          </p:nvPr>
        </p:nvSpPr>
        <p:spPr>
          <a:xfrm>
            <a:off x="2705073" y="331841"/>
            <a:ext cx="6505301" cy="827462"/>
          </a:xfrm>
        </p:spPr>
        <p:txBody>
          <a:bodyPr/>
          <a:lstStyle/>
          <a:p>
            <a:r>
              <a:rPr lang="en-US" b="1" dirty="0"/>
              <a:t>Physical Sciences:  Teaching</a:t>
            </a:r>
          </a:p>
        </p:txBody>
      </p:sp>
    </p:spTree>
    <p:extLst>
      <p:ext uri="{BB962C8B-B14F-4D97-AF65-F5344CB8AC3E}">
        <p14:creationId xmlns:p14="http://schemas.microsoft.com/office/powerpoint/2010/main" val="211615564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82084046"/>
              </p:ext>
            </p:extLst>
          </p:nvPr>
        </p:nvGraphicFramePr>
        <p:xfrm>
          <a:off x="1071156" y="2130608"/>
          <a:ext cx="9940833" cy="1371600"/>
        </p:xfrm>
        <a:graphic>
          <a:graphicData uri="http://schemas.openxmlformats.org/drawingml/2006/table">
            <a:tbl>
              <a:tblPr bandRow="1">
                <a:tableStyleId>{08FB837D-C827-4EFA-A057-4D05807E0F7C}</a:tableStyleId>
              </a:tblPr>
              <a:tblGrid>
                <a:gridCol w="2690947">
                  <a:extLst>
                    <a:ext uri="{9D8B030D-6E8A-4147-A177-3AD203B41FA5}">
                      <a16:colId xmlns="" xmlns:a16="http://schemas.microsoft.com/office/drawing/2014/main" val="2669133745"/>
                    </a:ext>
                  </a:extLst>
                </a:gridCol>
                <a:gridCol w="3931920">
                  <a:extLst>
                    <a:ext uri="{9D8B030D-6E8A-4147-A177-3AD203B41FA5}">
                      <a16:colId xmlns="" xmlns:a16="http://schemas.microsoft.com/office/drawing/2014/main" val="529847453"/>
                    </a:ext>
                  </a:extLst>
                </a:gridCol>
                <a:gridCol w="3317966">
                  <a:extLst>
                    <a:ext uri="{9D8B030D-6E8A-4147-A177-3AD203B41FA5}">
                      <a16:colId xmlns="" xmlns:a16="http://schemas.microsoft.com/office/drawing/2014/main" val="39077907"/>
                    </a:ext>
                  </a:extLst>
                </a:gridCol>
              </a:tblGrid>
              <a:tr h="370840">
                <a:tc>
                  <a:txBody>
                    <a:bodyPr/>
                    <a:lstStyle/>
                    <a:p>
                      <a:r>
                        <a:rPr lang="en-US" sz="2400" dirty="0"/>
                        <a:t>Faculty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0 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5 PT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334862457"/>
                  </a:ext>
                </a:extLst>
              </a:tr>
              <a:tr h="370840">
                <a:tc>
                  <a:txBody>
                    <a:bodyPr/>
                    <a:lstStyle/>
                    <a:p>
                      <a:r>
                        <a:rPr lang="en-US" sz="2400" dirty="0"/>
                        <a:t>FA 18 Courses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3</a:t>
                      </a:r>
                      <a:r>
                        <a:rPr lang="en-US" sz="2400" baseline="0" dirty="0"/>
                        <a:t> Lecture        2 Lab</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baseline="0" dirty="0"/>
                        <a:t>12 sections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763385600"/>
                  </a:ext>
                </a:extLst>
              </a:tr>
              <a:tr h="442845">
                <a:tc>
                  <a:txBody>
                    <a:bodyPr/>
                    <a:lstStyle/>
                    <a:p>
                      <a:r>
                        <a:rPr lang="en-US" sz="2400" dirty="0"/>
                        <a:t>Students (Census)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FA18:   </a:t>
                      </a:r>
                      <a:r>
                        <a:rPr lang="en-US" sz="2400" baseline="0" dirty="0"/>
                        <a:t> </a:t>
                      </a:r>
                      <a:r>
                        <a:rPr lang="en-US" sz="2400" dirty="0"/>
                        <a:t>530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FA17:   359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9812554"/>
                  </a:ext>
                </a:extLst>
              </a:tr>
            </a:tbl>
          </a:graphicData>
        </a:graphic>
      </p:graphicFrame>
      <p:sp>
        <p:nvSpPr>
          <p:cNvPr id="6" name="Rectangle 5"/>
          <p:cNvSpPr/>
          <p:nvPr/>
        </p:nvSpPr>
        <p:spPr>
          <a:xfrm>
            <a:off x="4854024" y="4416423"/>
            <a:ext cx="1584473" cy="584775"/>
          </a:xfrm>
          <a:prstGeom prst="rect">
            <a:avLst/>
          </a:prstGeom>
        </p:spPr>
        <p:txBody>
          <a:bodyPr wrap="none">
            <a:spAutoFit/>
          </a:bodyPr>
          <a:lstStyle/>
          <a:p>
            <a:r>
              <a:rPr lang="en-US" sz="3200" b="1" dirty="0">
                <a:solidFill>
                  <a:prstClr val="black"/>
                </a:solidFill>
              </a:rPr>
              <a:t>PHYSICS</a:t>
            </a:r>
          </a:p>
        </p:txBody>
      </p:sp>
      <p:graphicFrame>
        <p:nvGraphicFramePr>
          <p:cNvPr id="7" name="Table 6"/>
          <p:cNvGraphicFramePr>
            <a:graphicFrameLocks noGrp="1"/>
          </p:cNvGraphicFramePr>
          <p:nvPr>
            <p:extLst>
              <p:ext uri="{D42A27DB-BD31-4B8C-83A1-F6EECF244321}">
                <p14:modId xmlns:p14="http://schemas.microsoft.com/office/powerpoint/2010/main" val="419493130"/>
              </p:ext>
            </p:extLst>
          </p:nvPr>
        </p:nvGraphicFramePr>
        <p:xfrm>
          <a:off x="1071155" y="4967952"/>
          <a:ext cx="9940833" cy="1371600"/>
        </p:xfrm>
        <a:graphic>
          <a:graphicData uri="http://schemas.openxmlformats.org/drawingml/2006/table">
            <a:tbl>
              <a:tblPr bandRow="1">
                <a:tableStyleId>{08FB837D-C827-4EFA-A057-4D05807E0F7C}</a:tableStyleId>
              </a:tblPr>
              <a:tblGrid>
                <a:gridCol w="2690948">
                  <a:extLst>
                    <a:ext uri="{9D8B030D-6E8A-4147-A177-3AD203B41FA5}">
                      <a16:colId xmlns="" xmlns:a16="http://schemas.microsoft.com/office/drawing/2014/main" val="2669133745"/>
                    </a:ext>
                  </a:extLst>
                </a:gridCol>
                <a:gridCol w="3936274">
                  <a:extLst>
                    <a:ext uri="{9D8B030D-6E8A-4147-A177-3AD203B41FA5}">
                      <a16:colId xmlns="" xmlns:a16="http://schemas.microsoft.com/office/drawing/2014/main" val="529847453"/>
                    </a:ext>
                  </a:extLst>
                </a:gridCol>
                <a:gridCol w="3313611">
                  <a:extLst>
                    <a:ext uri="{9D8B030D-6E8A-4147-A177-3AD203B41FA5}">
                      <a16:colId xmlns="" xmlns:a16="http://schemas.microsoft.com/office/drawing/2014/main" val="39077907"/>
                    </a:ext>
                  </a:extLst>
                </a:gridCol>
              </a:tblGrid>
              <a:tr h="370840">
                <a:tc>
                  <a:txBody>
                    <a:bodyPr/>
                    <a:lstStyle/>
                    <a:p>
                      <a:r>
                        <a:rPr lang="en-US" sz="2400" dirty="0"/>
                        <a:t>Faculty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½  FT  (Devine)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3 PT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334862457"/>
                  </a:ext>
                </a:extLst>
              </a:tr>
              <a:tr h="370840">
                <a:tc>
                  <a:txBody>
                    <a:bodyPr/>
                    <a:lstStyle/>
                    <a:p>
                      <a:r>
                        <a:rPr lang="en-US" sz="2400" dirty="0"/>
                        <a:t>FA 18 Courses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3 ½</a:t>
                      </a:r>
                      <a:r>
                        <a:rPr lang="en-US" sz="2400" baseline="0" dirty="0"/>
                        <a:t> Lecture     2 ½ Lab</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baseline="0" dirty="0"/>
                        <a:t>5 sections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763385600"/>
                  </a:ext>
                </a:extLst>
              </a:tr>
              <a:tr h="370840">
                <a:tc>
                  <a:txBody>
                    <a:bodyPr/>
                    <a:lstStyle/>
                    <a:p>
                      <a:r>
                        <a:rPr lang="en-US" sz="2400" dirty="0"/>
                        <a:t>Students (Census)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FA18:   </a:t>
                      </a:r>
                      <a:r>
                        <a:rPr lang="en-US" sz="2400" baseline="0" dirty="0"/>
                        <a:t> </a:t>
                      </a:r>
                      <a:r>
                        <a:rPr lang="en-US" sz="2400" dirty="0"/>
                        <a:t>154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FA17:</a:t>
                      </a:r>
                      <a:r>
                        <a:rPr lang="en-US" sz="2400" baseline="0" dirty="0"/>
                        <a:t>   107</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9812554"/>
                  </a:ext>
                </a:extLst>
              </a:tr>
            </a:tbl>
          </a:graphicData>
        </a:graphic>
      </p:graphicFrame>
      <p:sp>
        <p:nvSpPr>
          <p:cNvPr id="9" name="Rectangle 8"/>
          <p:cNvSpPr/>
          <p:nvPr/>
        </p:nvSpPr>
        <p:spPr>
          <a:xfrm>
            <a:off x="4732101" y="1545833"/>
            <a:ext cx="1828321" cy="584775"/>
          </a:xfrm>
          <a:prstGeom prst="rect">
            <a:avLst/>
          </a:prstGeom>
        </p:spPr>
        <p:txBody>
          <a:bodyPr wrap="none">
            <a:spAutoFit/>
          </a:bodyPr>
          <a:lstStyle/>
          <a:p>
            <a:r>
              <a:rPr lang="en-US" sz="3200" b="1" dirty="0">
                <a:solidFill>
                  <a:prstClr val="black"/>
                </a:solidFill>
              </a:rPr>
              <a:t>GEOLOGY</a:t>
            </a:r>
          </a:p>
        </p:txBody>
      </p:sp>
      <p:sp>
        <p:nvSpPr>
          <p:cNvPr id="10" name="Title 1"/>
          <p:cNvSpPr>
            <a:spLocks noGrp="1"/>
          </p:cNvSpPr>
          <p:nvPr>
            <p:ph type="title"/>
          </p:nvPr>
        </p:nvSpPr>
        <p:spPr>
          <a:xfrm>
            <a:off x="2705073" y="331841"/>
            <a:ext cx="6505301" cy="827462"/>
          </a:xfrm>
        </p:spPr>
        <p:txBody>
          <a:bodyPr/>
          <a:lstStyle/>
          <a:p>
            <a:r>
              <a:rPr lang="en-US" b="1" dirty="0"/>
              <a:t>Physical Sciences:  Teaching</a:t>
            </a:r>
          </a:p>
        </p:txBody>
      </p:sp>
    </p:spTree>
    <p:extLst>
      <p:ext uri="{BB962C8B-B14F-4D97-AF65-F5344CB8AC3E}">
        <p14:creationId xmlns:p14="http://schemas.microsoft.com/office/powerpoint/2010/main" val="38139609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9420" y="403679"/>
            <a:ext cx="6176554" cy="1325563"/>
          </a:xfrm>
        </p:spPr>
        <p:txBody>
          <a:bodyPr/>
          <a:lstStyle/>
          <a:p>
            <a:r>
              <a:rPr lang="en-US" dirty="0"/>
              <a:t>Begging For:  FT Geology</a:t>
            </a:r>
          </a:p>
        </p:txBody>
      </p:sp>
      <p:sp>
        <p:nvSpPr>
          <p:cNvPr id="3" name="Content Placeholder 2"/>
          <p:cNvSpPr>
            <a:spLocks noGrp="1"/>
          </p:cNvSpPr>
          <p:nvPr>
            <p:ph idx="1"/>
          </p:nvPr>
        </p:nvSpPr>
        <p:spPr>
          <a:xfrm>
            <a:off x="235131" y="1825624"/>
            <a:ext cx="11665132" cy="4821755"/>
          </a:xfrm>
        </p:spPr>
        <p:txBody>
          <a:bodyPr>
            <a:normAutofit/>
          </a:bodyPr>
          <a:lstStyle/>
          <a:p>
            <a:pPr marL="0" indent="0">
              <a:buNone/>
            </a:pPr>
            <a:r>
              <a:rPr lang="en-US" sz="3000" dirty="0"/>
              <a:t>Why FT GEOLOGY?</a:t>
            </a:r>
          </a:p>
          <a:p>
            <a:r>
              <a:rPr lang="en-US" sz="2400" dirty="0"/>
              <a:t>Replacement for Debbie Secord (retired SP 17).</a:t>
            </a:r>
          </a:p>
          <a:p>
            <a:r>
              <a:rPr lang="en-US" sz="2400" dirty="0"/>
              <a:t>Sufficient demand in Geology to support a FT hire.</a:t>
            </a:r>
          </a:p>
          <a:p>
            <a:r>
              <a:rPr lang="en-US" sz="2400" dirty="0"/>
              <a:t>No Geology FT Faculty = No Geology curriculum oversight, potential stagnation and decay.</a:t>
            </a:r>
          </a:p>
          <a:p>
            <a:r>
              <a:rPr lang="en-US" sz="2400" dirty="0"/>
              <a:t>U.S. Department of Labor predicts a shortage of Geoscientists by 2026.</a:t>
            </a:r>
          </a:p>
          <a:p>
            <a:r>
              <a:rPr lang="en-US" sz="2400" dirty="0"/>
              <a:t>Expected job growth of 14%  for 2016-2026  (faster than the average for all occupations)</a:t>
            </a:r>
          </a:p>
          <a:p>
            <a:r>
              <a:rPr lang="en-US" sz="2400" dirty="0"/>
              <a:t>Develop much needed new courses (GEOL 106 for Elementary Teachers, Field Trips to take advantage of Southern California’s unique geology).</a:t>
            </a:r>
          </a:p>
          <a:p>
            <a:r>
              <a:rPr lang="en-US" sz="2400" dirty="0"/>
              <a:t>Geosciences are an important part of STEM.</a:t>
            </a:r>
          </a:p>
          <a:p>
            <a:r>
              <a:rPr lang="en-US" sz="2400" dirty="0"/>
              <a:t>National emphasis on STEM fields and STEM grants.</a:t>
            </a:r>
          </a:p>
          <a:p>
            <a:pPr marL="0" indent="0">
              <a:buNone/>
            </a:pPr>
            <a:endParaRPr lang="en-US" sz="2400" dirty="0"/>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50605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5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50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50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50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50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002" y="2438400"/>
            <a:ext cx="9143999" cy="4419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Freeform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63956" y="1544794"/>
            <a:ext cx="2604045" cy="619449"/>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defTabSz="457200"/>
            <a:endParaRPr lang="en-US" dirty="0">
              <a:solidFill>
                <a:prstClr val="white"/>
              </a:solidFill>
            </a:endParaRPr>
          </a:p>
        </p:txBody>
      </p:sp>
      <p:sp>
        <p:nvSpPr>
          <p:cNvPr id="13" name="Freeform 5"/>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
          <a:xfrm>
            <a:off x="1524001" y="1771171"/>
            <a:ext cx="9143772" cy="2101850"/>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14" name="Title 1"/>
          <p:cNvSpPr>
            <a:spLocks noGrp="1"/>
          </p:cNvSpPr>
          <p:nvPr>
            <p:ph type="title"/>
          </p:nvPr>
        </p:nvSpPr>
        <p:spPr>
          <a:xfrm>
            <a:off x="2603566" y="569763"/>
            <a:ext cx="7285208" cy="1201409"/>
          </a:xfrm>
        </p:spPr>
        <p:txBody>
          <a:bodyPr>
            <a:normAutofit/>
          </a:bodyPr>
          <a:lstStyle/>
          <a:p>
            <a:r>
              <a:rPr lang="en-US" sz="3400" dirty="0"/>
              <a:t>Programmatic Planning</a:t>
            </a:r>
          </a:p>
        </p:txBody>
      </p:sp>
      <p:pic>
        <p:nvPicPr>
          <p:cNvPr id="15" name="Picture 14">
            <a:extLst>
              <a:ext uri="{FF2B5EF4-FFF2-40B4-BE49-F238E27FC236}">
                <a16:creationId xmlns="" xmlns:a16="http://schemas.microsoft.com/office/drawing/2014/main" id="{F8B526FC-3344-D842-B9CD-A27AA246A4EA}"/>
              </a:ext>
            </a:extLst>
          </p:cNvPr>
          <p:cNvPicPr>
            <a:picLocks noChangeAspect="1"/>
          </p:cNvPicPr>
          <p:nvPr/>
        </p:nvPicPr>
        <p:blipFill>
          <a:blip r:embed="rId2"/>
          <a:stretch>
            <a:fillRect/>
          </a:stretch>
        </p:blipFill>
        <p:spPr>
          <a:xfrm>
            <a:off x="8737573" y="6005415"/>
            <a:ext cx="1525479" cy="736043"/>
          </a:xfrm>
          <a:prstGeom prst="rect">
            <a:avLst/>
          </a:prstGeom>
          <a:effectLst/>
        </p:spPr>
      </p:pic>
      <p:sp>
        <p:nvSpPr>
          <p:cNvPr id="16" name="Content Placeholder 2">
            <a:extLst>
              <a:ext uri="{FF2B5EF4-FFF2-40B4-BE49-F238E27FC236}">
                <a16:creationId xmlns="" xmlns:a16="http://schemas.microsoft.com/office/drawing/2014/main" id="{B89BDBDF-DDAE-A84E-A7A4-CE740F23CB9C}"/>
              </a:ext>
            </a:extLst>
          </p:cNvPr>
          <p:cNvSpPr txBox="1">
            <a:spLocks/>
          </p:cNvSpPr>
          <p:nvPr/>
        </p:nvSpPr>
        <p:spPr>
          <a:xfrm>
            <a:off x="1696938" y="2438400"/>
            <a:ext cx="8831362" cy="4140200"/>
          </a:xfrm>
          <a:prstGeom prst="rect">
            <a:avLst/>
          </a:prstGeom>
        </p:spPr>
        <p:txBody>
          <a:bodyPr vert="horz" lIns="91440" tIns="45720" rIns="91440" bIns="45720" rtlCol="0">
            <a:normAutofit fontScale="92500" lnSpcReduction="20000"/>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defTabSz="457200">
              <a:lnSpc>
                <a:spcPct val="90000"/>
              </a:lnSpc>
              <a:buClr>
                <a:srgbClr val="B8C765"/>
              </a:buClr>
            </a:pPr>
            <a:r>
              <a:rPr lang="en-US" sz="2600" b="1" dirty="0">
                <a:solidFill>
                  <a:prstClr val="black"/>
                </a:solidFill>
              </a:rPr>
              <a:t>Class Sizes Decreased; More Sections Added</a:t>
            </a:r>
          </a:p>
          <a:p>
            <a:pPr lvl="1" defTabSz="457200">
              <a:lnSpc>
                <a:spcPct val="90000"/>
              </a:lnSpc>
              <a:buClr>
                <a:srgbClr val="B8C765"/>
              </a:buClr>
            </a:pPr>
            <a:r>
              <a:rPr lang="en-US" sz="2400" dirty="0">
                <a:solidFill>
                  <a:prstClr val="black"/>
                </a:solidFill>
              </a:rPr>
              <a:t>Sections went from 80 to 40</a:t>
            </a:r>
          </a:p>
          <a:p>
            <a:pPr lvl="1" defTabSz="457200">
              <a:lnSpc>
                <a:spcPct val="90000"/>
              </a:lnSpc>
              <a:buClr>
                <a:srgbClr val="B8C765"/>
              </a:buClr>
            </a:pPr>
            <a:r>
              <a:rPr lang="en-US" sz="2400" dirty="0">
                <a:solidFill>
                  <a:prstClr val="black"/>
                </a:solidFill>
              </a:rPr>
              <a:t>Need for more qualified faculty to teach sections</a:t>
            </a:r>
          </a:p>
          <a:p>
            <a:pPr lvl="2" defTabSz="457200">
              <a:lnSpc>
                <a:spcPct val="90000"/>
              </a:lnSpc>
              <a:buClr>
                <a:srgbClr val="B8C765"/>
              </a:buClr>
            </a:pPr>
            <a:r>
              <a:rPr lang="en-US" sz="2200" dirty="0">
                <a:solidFill>
                  <a:prstClr val="black"/>
                </a:solidFill>
              </a:rPr>
              <a:t>Fall, 2018 forced to cancel sections due to lack of qualified online language applicants</a:t>
            </a:r>
          </a:p>
          <a:p>
            <a:pPr lvl="3" defTabSz="457200">
              <a:lnSpc>
                <a:spcPct val="90000"/>
              </a:lnSpc>
              <a:buClr>
                <a:srgbClr val="B8C765"/>
              </a:buClr>
            </a:pPr>
            <a:r>
              <a:rPr lang="en-US" sz="2200" dirty="0">
                <a:solidFill>
                  <a:prstClr val="black"/>
                </a:solidFill>
              </a:rPr>
              <a:t>Result: Increased enrollment, student success, programmatic excellence</a:t>
            </a:r>
          </a:p>
          <a:p>
            <a:pPr defTabSz="457200">
              <a:lnSpc>
                <a:spcPct val="90000"/>
              </a:lnSpc>
              <a:buClr>
                <a:srgbClr val="B8C765"/>
              </a:buClr>
            </a:pPr>
            <a:r>
              <a:rPr lang="en-US" sz="2600" b="1" dirty="0">
                <a:solidFill>
                  <a:prstClr val="black"/>
                </a:solidFill>
              </a:rPr>
              <a:t>More Presence on Committees, Panels, Groups, and Councils</a:t>
            </a:r>
          </a:p>
          <a:p>
            <a:pPr lvl="1" defTabSz="457200">
              <a:lnSpc>
                <a:spcPct val="90000"/>
              </a:lnSpc>
              <a:buClr>
                <a:srgbClr val="B8C765"/>
              </a:buClr>
            </a:pPr>
            <a:r>
              <a:rPr lang="en-US" sz="2400" dirty="0">
                <a:solidFill>
                  <a:prstClr val="black"/>
                </a:solidFill>
              </a:rPr>
              <a:t>Goal: have full-time IL representation on more college committees by Fall 2020. Currently serve on 3.</a:t>
            </a:r>
          </a:p>
          <a:p>
            <a:pPr lvl="2" defTabSz="457200">
              <a:lnSpc>
                <a:spcPct val="90000"/>
              </a:lnSpc>
              <a:buClr>
                <a:srgbClr val="B8C765"/>
              </a:buClr>
            </a:pPr>
            <a:r>
              <a:rPr lang="en-US" sz="2200" dirty="0">
                <a:solidFill>
                  <a:prstClr val="black"/>
                </a:solidFill>
              </a:rPr>
              <a:t>Result: student success, institutional excellence</a:t>
            </a:r>
          </a:p>
          <a:p>
            <a:pPr defTabSz="457200">
              <a:lnSpc>
                <a:spcPct val="90000"/>
              </a:lnSpc>
              <a:buClr>
                <a:srgbClr val="B8C765"/>
              </a:buClr>
            </a:pPr>
            <a:endParaRPr lang="en-US" sz="2600" dirty="0">
              <a:solidFill>
                <a:prstClr val="black"/>
              </a:solidFill>
            </a:endParaRPr>
          </a:p>
          <a:p>
            <a:pPr defTabSz="457200">
              <a:lnSpc>
                <a:spcPct val="90000"/>
              </a:lnSpc>
              <a:buClr>
                <a:srgbClr val="B8C765"/>
              </a:buClr>
            </a:pPr>
            <a:endParaRPr lang="en-US" sz="2600" dirty="0">
              <a:solidFill>
                <a:prstClr val="black"/>
              </a:solidFill>
            </a:endParaRPr>
          </a:p>
          <a:p>
            <a:pPr lvl="2" defTabSz="457200">
              <a:lnSpc>
                <a:spcPct val="90000"/>
              </a:lnSpc>
              <a:buClr>
                <a:srgbClr val="B8C765"/>
              </a:buClr>
            </a:pPr>
            <a:endParaRPr lang="en-US" sz="2200" dirty="0">
              <a:solidFill>
                <a:prstClr val="black"/>
              </a:solidFill>
            </a:endParaRPr>
          </a:p>
          <a:p>
            <a:pPr lvl="1" defTabSz="457200">
              <a:lnSpc>
                <a:spcPct val="90000"/>
              </a:lnSpc>
              <a:buClr>
                <a:srgbClr val="B8C765"/>
              </a:buClr>
              <a:buFont typeface="Wingdings 3" pitchFamily="2" charset="2"/>
              <a:buChar char=""/>
            </a:pPr>
            <a:endParaRPr lang="en-US" sz="2400" dirty="0">
              <a:solidFill>
                <a:prstClr val="black"/>
              </a:solidFill>
            </a:endParaRPr>
          </a:p>
          <a:p>
            <a:pPr marL="0" indent="0" defTabSz="457200">
              <a:lnSpc>
                <a:spcPct val="90000"/>
              </a:lnSpc>
              <a:buClr>
                <a:srgbClr val="1E5155">
                  <a:lumMod val="40000"/>
                  <a:lumOff val="60000"/>
                </a:srgbClr>
              </a:buClr>
              <a:buNone/>
            </a:pPr>
            <a:endParaRPr lang="en-US" sz="2400" dirty="0">
              <a:solidFill>
                <a:prstClr val="white"/>
              </a:solidFill>
            </a:endParaRPr>
          </a:p>
          <a:p>
            <a:pPr marL="0" indent="0" defTabSz="457200">
              <a:lnSpc>
                <a:spcPct val="90000"/>
              </a:lnSpc>
              <a:buClr>
                <a:srgbClr val="1E5155">
                  <a:lumMod val="40000"/>
                  <a:lumOff val="60000"/>
                </a:srgbClr>
              </a:buClr>
              <a:buNone/>
            </a:pPr>
            <a:endParaRPr lang="en-US" sz="2400" dirty="0">
              <a:solidFill>
                <a:prstClr val="white"/>
              </a:solidFill>
            </a:endParaRPr>
          </a:p>
          <a:p>
            <a:pPr marL="0" indent="0" defTabSz="457200">
              <a:lnSpc>
                <a:spcPct val="90000"/>
              </a:lnSpc>
              <a:buClr>
                <a:srgbClr val="1E5155">
                  <a:lumMod val="40000"/>
                  <a:lumOff val="60000"/>
                </a:srgbClr>
              </a:buClr>
            </a:pPr>
            <a:endParaRPr lang="en-US" sz="500" dirty="0">
              <a:solidFill>
                <a:prstClr val="white"/>
              </a:solidFill>
            </a:endParaRPr>
          </a:p>
          <a:p>
            <a:pPr lvl="1" defTabSz="457200">
              <a:lnSpc>
                <a:spcPct val="90000"/>
              </a:lnSpc>
              <a:buClr>
                <a:srgbClr val="1E5155">
                  <a:lumMod val="40000"/>
                  <a:lumOff val="60000"/>
                </a:srgbClr>
              </a:buClr>
            </a:pPr>
            <a:endParaRPr lang="en-US" sz="500" dirty="0">
              <a:solidFill>
                <a:prstClr val="white"/>
              </a:solidFill>
            </a:endParaRPr>
          </a:p>
          <a:p>
            <a:pPr lvl="1" defTabSz="457200">
              <a:lnSpc>
                <a:spcPct val="90000"/>
              </a:lnSpc>
              <a:buClr>
                <a:srgbClr val="1E5155">
                  <a:lumMod val="40000"/>
                  <a:lumOff val="60000"/>
                </a:srgbClr>
              </a:buClr>
            </a:pPr>
            <a:endParaRPr lang="en-US" sz="500" dirty="0">
              <a:solidFill>
                <a:prstClr val="white"/>
              </a:solidFill>
            </a:endParaRPr>
          </a:p>
        </p:txBody>
      </p:sp>
    </p:spTree>
    <p:extLst>
      <p:ext uri="{BB962C8B-B14F-4D97-AF65-F5344CB8AC3E}">
        <p14:creationId xmlns:p14="http://schemas.microsoft.com/office/powerpoint/2010/main" val="2355168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9420" y="403679"/>
            <a:ext cx="6176554" cy="1325563"/>
          </a:xfrm>
        </p:spPr>
        <p:txBody>
          <a:bodyPr/>
          <a:lstStyle/>
          <a:p>
            <a:r>
              <a:rPr lang="en-US" dirty="0"/>
              <a:t>Begging For:  FT Physics</a:t>
            </a:r>
          </a:p>
        </p:txBody>
      </p:sp>
      <p:sp>
        <p:nvSpPr>
          <p:cNvPr id="3" name="Content Placeholder 2"/>
          <p:cNvSpPr>
            <a:spLocks noGrp="1"/>
          </p:cNvSpPr>
          <p:nvPr>
            <p:ph idx="1"/>
          </p:nvPr>
        </p:nvSpPr>
        <p:spPr>
          <a:xfrm>
            <a:off x="235131" y="1825624"/>
            <a:ext cx="11665132" cy="4821755"/>
          </a:xfrm>
        </p:spPr>
        <p:txBody>
          <a:bodyPr>
            <a:normAutofit/>
          </a:bodyPr>
          <a:lstStyle/>
          <a:p>
            <a:pPr marL="0" indent="0">
              <a:buNone/>
            </a:pPr>
            <a:r>
              <a:rPr lang="en-US" sz="3000" dirty="0"/>
              <a:t>Why FT Physics?</a:t>
            </a:r>
          </a:p>
          <a:p>
            <a:r>
              <a:rPr lang="en-US" sz="2400" dirty="0"/>
              <a:t>Devine needs help in order to continue to grow Physics and Astronomy</a:t>
            </a:r>
          </a:p>
          <a:p>
            <a:r>
              <a:rPr lang="en-US" sz="2400" dirty="0"/>
              <a:t>Sufficient growth in Physics and Astronomy to support a FT hire in Physics.</a:t>
            </a:r>
          </a:p>
          <a:p>
            <a:r>
              <a:rPr lang="en-US" sz="2400" dirty="0"/>
              <a:t>Expected job growth for Physics and Astronomy is 14%  for 2016-2026  (faster </a:t>
            </a:r>
            <a:r>
              <a:rPr lang="en-US" sz="2400"/>
              <a:t>than the average </a:t>
            </a:r>
            <a:r>
              <a:rPr lang="en-US" sz="2400" dirty="0"/>
              <a:t>for all occupations)</a:t>
            </a:r>
          </a:p>
          <a:p>
            <a:r>
              <a:rPr lang="en-US" sz="2400" dirty="0"/>
              <a:t>Ideal hire should straddle Applied Physics/Engineering</a:t>
            </a:r>
          </a:p>
          <a:p>
            <a:r>
              <a:rPr lang="en-US" sz="2400" dirty="0"/>
              <a:t>Put the STE in STEAM</a:t>
            </a:r>
          </a:p>
          <a:p>
            <a:r>
              <a:rPr lang="en-US" sz="2400" dirty="0"/>
              <a:t>Physics is an essential component of STEM.</a:t>
            </a:r>
          </a:p>
          <a:p>
            <a:r>
              <a:rPr lang="en-US" sz="2400" dirty="0"/>
              <a:t>National emphasis on STEM fields and STEM grants.</a:t>
            </a:r>
          </a:p>
          <a:p>
            <a:pPr marL="0" indent="0">
              <a:buNone/>
            </a:pPr>
            <a:endParaRPr lang="en-US" sz="2400" dirty="0"/>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223153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5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50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50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50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520700" y="4640533"/>
            <a:ext cx="10962800" cy="1244800"/>
          </a:xfrm>
          <a:prstGeom prst="rect">
            <a:avLst/>
          </a:prstGeom>
        </p:spPr>
        <p:txBody>
          <a:bodyPr spcFirstLastPara="1" wrap="square" lIns="121900" tIns="121900" rIns="121900" bIns="121900" anchor="b" anchorCtr="0">
            <a:noAutofit/>
          </a:bodyPr>
          <a:lstStyle/>
          <a:p>
            <a:r>
              <a:rPr lang="en" dirty="0"/>
              <a:t>EOPS, CARE &amp; Next Up</a:t>
            </a:r>
            <a:endParaRPr dirty="0"/>
          </a:p>
        </p:txBody>
      </p:sp>
      <p:sp>
        <p:nvSpPr>
          <p:cNvPr id="68" name="Google Shape;68;p13"/>
          <p:cNvSpPr txBox="1">
            <a:spLocks noGrp="1"/>
          </p:cNvSpPr>
          <p:nvPr>
            <p:ph type="subTitle" idx="1"/>
          </p:nvPr>
        </p:nvSpPr>
        <p:spPr>
          <a:xfrm>
            <a:off x="520700" y="5885333"/>
            <a:ext cx="10962800" cy="577200"/>
          </a:xfrm>
          <a:prstGeom prst="rect">
            <a:avLst/>
          </a:prstGeom>
        </p:spPr>
        <p:txBody>
          <a:bodyPr spcFirstLastPara="1" wrap="square" lIns="121900" tIns="121900" rIns="121900" bIns="121900" anchor="t" anchorCtr="0">
            <a:noAutofit/>
          </a:bodyPr>
          <a:lstStyle/>
          <a:p>
            <a:pPr marL="0" indent="0"/>
            <a:r>
              <a:rPr lang="en" dirty="0"/>
              <a:t>Faculty Prioritization Presentation October 16, 2018</a:t>
            </a:r>
            <a:endParaRPr dirty="0"/>
          </a:p>
        </p:txBody>
      </p:sp>
      <p:pic>
        <p:nvPicPr>
          <p:cNvPr id="2" name="Picture 1"/>
          <p:cNvPicPr>
            <a:picLocks noChangeAspect="1"/>
          </p:cNvPicPr>
          <p:nvPr/>
        </p:nvPicPr>
        <p:blipFill>
          <a:blip r:embed="rId3"/>
          <a:stretch>
            <a:fillRect/>
          </a:stretch>
        </p:blipFill>
        <p:spPr>
          <a:xfrm>
            <a:off x="649071" y="376047"/>
            <a:ext cx="6758775" cy="36872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Image result for coastline community colleg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4669" y="729674"/>
            <a:ext cx="2937864" cy="29966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629200" y="984967"/>
            <a:ext cx="10962800" cy="1023600"/>
          </a:xfrm>
          <a:prstGeom prst="rect">
            <a:avLst/>
          </a:prstGeom>
        </p:spPr>
        <p:txBody>
          <a:bodyPr spcFirstLastPara="1" wrap="square" lIns="121900" tIns="121900" rIns="121900" bIns="121900" anchor="b" anchorCtr="0">
            <a:noAutofit/>
          </a:bodyPr>
          <a:lstStyle/>
          <a:p>
            <a:r>
              <a:rPr lang="en" sz="4800" b="1" dirty="0">
                <a:latin typeface="Roboto" panose="020B0604020202020204" charset="0"/>
                <a:ea typeface="Roboto" panose="020B0604020202020204" charset="0"/>
              </a:rPr>
              <a:t>Historical </a:t>
            </a:r>
            <a:r>
              <a:rPr lang="en" sz="4800" b="1" dirty="0">
                <a:latin typeface="Roboto" panose="020B0604020202020204" charset="0"/>
                <a:ea typeface="Roboto" panose="020B0604020202020204" charset="0"/>
              </a:rPr>
              <a:t>Context: </a:t>
            </a:r>
            <a:r>
              <a:rPr lang="en" sz="6667" b="1" dirty="0">
                <a:latin typeface="French Script MT" panose="03020402040607040605" pitchFamily="66" charset="0"/>
              </a:rPr>
              <a:t>Once upon a time…</a:t>
            </a:r>
            <a:endParaRPr sz="6667" b="1" dirty="0">
              <a:latin typeface="French Script MT" panose="03020402040607040605" pitchFamily="66" charset="0"/>
            </a:endParaRPr>
          </a:p>
        </p:txBody>
      </p:sp>
      <p:sp>
        <p:nvSpPr>
          <p:cNvPr id="74" name="Google Shape;74;p14"/>
          <p:cNvSpPr txBox="1">
            <a:spLocks noGrp="1"/>
          </p:cNvSpPr>
          <p:nvPr>
            <p:ph type="body" idx="1"/>
          </p:nvPr>
        </p:nvSpPr>
        <p:spPr>
          <a:xfrm>
            <a:off x="629200" y="2363067"/>
            <a:ext cx="10962800" cy="4155200"/>
          </a:xfrm>
          <a:prstGeom prst="rect">
            <a:avLst/>
          </a:prstGeom>
        </p:spPr>
        <p:txBody>
          <a:bodyPr spcFirstLastPara="1" wrap="square" lIns="121900" tIns="121900" rIns="121900" bIns="121900" anchor="t" anchorCtr="0">
            <a:noAutofit/>
          </a:bodyPr>
          <a:lstStyle/>
          <a:p>
            <a:pPr marL="0" indent="0">
              <a:buNone/>
            </a:pPr>
            <a:r>
              <a:rPr lang="en" dirty="0"/>
              <a:t>In fall of 2016 EOPS was given information from the state Chancellor’s office about additional funding being available</a:t>
            </a:r>
            <a:endParaRPr dirty="0"/>
          </a:p>
          <a:p>
            <a:pPr marL="0" indent="0">
              <a:spcBef>
                <a:spcPts val="2133"/>
              </a:spcBef>
              <a:buNone/>
            </a:pPr>
            <a:r>
              <a:rPr lang="en" dirty="0"/>
              <a:t>Growth was encouraged, and the State Chancellor’s office said there would be compensation for growth </a:t>
            </a:r>
            <a:r>
              <a:rPr lang="en" dirty="0" smtClean="0"/>
              <a:t>in the </a:t>
            </a:r>
            <a:r>
              <a:rPr lang="en" dirty="0"/>
              <a:t>funding formula for EOPS</a:t>
            </a:r>
            <a:endParaRPr dirty="0"/>
          </a:p>
          <a:p>
            <a:pPr marL="0" indent="0">
              <a:spcBef>
                <a:spcPts val="2133"/>
              </a:spcBef>
              <a:buNone/>
            </a:pPr>
            <a:r>
              <a:rPr lang="en" dirty="0"/>
              <a:t>EOPS more than doubled in size through targeted outreach and the addition of an EOPS program application that was made available online</a:t>
            </a:r>
            <a:endParaRPr dirty="0"/>
          </a:p>
          <a:p>
            <a:pPr marL="0" indent="0">
              <a:spcBef>
                <a:spcPts val="2133"/>
              </a:spcBef>
              <a:spcAft>
                <a:spcPts val="2133"/>
              </a:spcAft>
              <a:buNone/>
            </a:pPr>
            <a:endParaRPr dirty="0"/>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629200" y="667333"/>
            <a:ext cx="10962800" cy="1023600"/>
          </a:xfrm>
          <a:prstGeom prst="rect">
            <a:avLst/>
          </a:prstGeom>
        </p:spPr>
        <p:txBody>
          <a:bodyPr spcFirstLastPara="1" wrap="square" lIns="121900" tIns="121900" rIns="121900" bIns="121900" anchor="b" anchorCtr="0">
            <a:noAutofit/>
          </a:bodyPr>
          <a:lstStyle/>
          <a:p>
            <a:r>
              <a:rPr lang="en" dirty="0"/>
              <a:t>Trends and Predictions</a:t>
            </a:r>
            <a:endParaRPr dirty="0"/>
          </a:p>
        </p:txBody>
      </p:sp>
      <p:graphicFrame>
        <p:nvGraphicFramePr>
          <p:cNvPr id="80" name="Google Shape;80;p15"/>
          <p:cNvGraphicFramePr/>
          <p:nvPr>
            <p:extLst>
              <p:ext uri="{D42A27DB-BD31-4B8C-83A1-F6EECF244321}">
                <p14:modId xmlns:p14="http://schemas.microsoft.com/office/powerpoint/2010/main" val="373129433"/>
              </p:ext>
            </p:extLst>
          </p:nvPr>
        </p:nvGraphicFramePr>
        <p:xfrm>
          <a:off x="116199" y="2376111"/>
          <a:ext cx="11988800" cy="1904840"/>
        </p:xfrm>
        <a:graphic>
          <a:graphicData uri="http://schemas.openxmlformats.org/drawingml/2006/table">
            <a:tbl>
              <a:tblPr>
                <a:noFill/>
              </a:tblPr>
              <a:tblGrid>
                <a:gridCol w="5029200">
                  <a:extLst>
                    <a:ext uri="{9D8B030D-6E8A-4147-A177-3AD203B41FA5}">
                      <a16:colId xmlns="" xmlns:a16="http://schemas.microsoft.com/office/drawing/2014/main" val="20000"/>
                    </a:ext>
                  </a:extLst>
                </a:gridCol>
                <a:gridCol w="1739900">
                  <a:extLst>
                    <a:ext uri="{9D8B030D-6E8A-4147-A177-3AD203B41FA5}">
                      <a16:colId xmlns="" xmlns:a16="http://schemas.microsoft.com/office/drawing/2014/main" val="20001"/>
                    </a:ext>
                  </a:extLst>
                </a:gridCol>
                <a:gridCol w="1739900">
                  <a:extLst>
                    <a:ext uri="{9D8B030D-6E8A-4147-A177-3AD203B41FA5}">
                      <a16:colId xmlns="" xmlns:a16="http://schemas.microsoft.com/office/drawing/2014/main" val="20002"/>
                    </a:ext>
                  </a:extLst>
                </a:gridCol>
                <a:gridCol w="1739900">
                  <a:extLst>
                    <a:ext uri="{9D8B030D-6E8A-4147-A177-3AD203B41FA5}">
                      <a16:colId xmlns="" xmlns:a16="http://schemas.microsoft.com/office/drawing/2014/main" val="20003"/>
                    </a:ext>
                  </a:extLst>
                </a:gridCol>
                <a:gridCol w="1739900">
                  <a:extLst>
                    <a:ext uri="{9D8B030D-6E8A-4147-A177-3AD203B41FA5}">
                      <a16:colId xmlns="" xmlns:a16="http://schemas.microsoft.com/office/drawing/2014/main" val="20004"/>
                    </a:ext>
                  </a:extLst>
                </a:gridCol>
              </a:tblGrid>
              <a:tr h="467320">
                <a:tc>
                  <a:txBody>
                    <a:bodyPr/>
                    <a:lstStyle/>
                    <a:p>
                      <a:pPr marL="0" lvl="0" indent="0" algn="l" rtl="0">
                        <a:spcBef>
                          <a:spcPts val="0"/>
                        </a:spcBef>
                        <a:spcAft>
                          <a:spcPts val="0"/>
                        </a:spcAft>
                        <a:buNone/>
                      </a:pPr>
                      <a:r>
                        <a:rPr lang="en" sz="1500" b="1" dirty="0">
                          <a:solidFill>
                            <a:srgbClr val="1F497D"/>
                          </a:solidFill>
                        </a:rPr>
                        <a:t> EOPS</a:t>
                      </a:r>
                      <a:endParaRPr sz="1500" b="1" dirty="0">
                        <a:solidFill>
                          <a:srgbClr val="1F497D"/>
                        </a:solidFill>
                      </a:endParaRPr>
                    </a:p>
                  </a:txBody>
                  <a:tcPr marL="91433" marR="91433"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1500" b="1">
                          <a:solidFill>
                            <a:srgbClr val="1F497D"/>
                          </a:solidFill>
                        </a:rPr>
                        <a:t>2014-15</a:t>
                      </a:r>
                      <a:endParaRPr sz="1500" b="1">
                        <a:solidFill>
                          <a:srgbClr val="1F497D"/>
                        </a:solidFill>
                      </a:endParaRPr>
                    </a:p>
                  </a:txBody>
                  <a:tcPr marL="91433" marR="91433"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1500" b="1">
                          <a:solidFill>
                            <a:srgbClr val="1F497D"/>
                          </a:solidFill>
                        </a:rPr>
                        <a:t>2015-16</a:t>
                      </a:r>
                      <a:endParaRPr sz="1500" b="1">
                        <a:solidFill>
                          <a:srgbClr val="1F497D"/>
                        </a:solidFill>
                      </a:endParaRPr>
                    </a:p>
                  </a:txBody>
                  <a:tcPr marL="91433" marR="91433"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1500" b="1">
                          <a:solidFill>
                            <a:srgbClr val="1F497D"/>
                          </a:solidFill>
                        </a:rPr>
                        <a:t>2016-17</a:t>
                      </a:r>
                      <a:endParaRPr sz="1500" b="1">
                        <a:solidFill>
                          <a:srgbClr val="1F497D"/>
                        </a:solidFill>
                      </a:endParaRPr>
                    </a:p>
                  </a:txBody>
                  <a:tcPr marL="91433" marR="91433"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1500" b="1">
                          <a:solidFill>
                            <a:srgbClr val="1F497D"/>
                          </a:solidFill>
                        </a:rPr>
                        <a:t>2017-18</a:t>
                      </a:r>
                      <a:endParaRPr sz="1500" b="1">
                        <a:solidFill>
                          <a:srgbClr val="1F497D"/>
                        </a:solidFill>
                      </a:endParaRPr>
                    </a:p>
                  </a:txBody>
                  <a:tcPr marL="91433" marR="91433"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 xmlns:a16="http://schemas.microsoft.com/office/drawing/2014/main" val="10000"/>
                  </a:ext>
                </a:extLst>
              </a:tr>
              <a:tr h="467320">
                <a:tc>
                  <a:txBody>
                    <a:bodyPr/>
                    <a:lstStyle/>
                    <a:p>
                      <a:pPr marL="0" lvl="0" indent="0" algn="l" rtl="0">
                        <a:spcBef>
                          <a:spcPts val="0"/>
                        </a:spcBef>
                        <a:spcAft>
                          <a:spcPts val="0"/>
                        </a:spcAft>
                        <a:buNone/>
                      </a:pPr>
                      <a:r>
                        <a:rPr lang="en" sz="1500">
                          <a:solidFill>
                            <a:srgbClr val="1F497D"/>
                          </a:solidFill>
                        </a:rPr>
                        <a:t>Headcount</a:t>
                      </a:r>
                      <a:endParaRPr sz="1500">
                        <a:solidFill>
                          <a:srgbClr val="1F497D"/>
                        </a:solidFill>
                      </a:endParaRPr>
                    </a:p>
                  </a:txBody>
                  <a:tcPr marL="91433" marR="91433"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1F497D"/>
                          </a:solidFill>
                        </a:rPr>
                        <a:t>176</a:t>
                      </a:r>
                      <a:endParaRPr sz="1500">
                        <a:solidFill>
                          <a:srgbClr val="1F497D"/>
                        </a:solidFill>
                      </a:endParaRPr>
                    </a:p>
                  </a:txBody>
                  <a:tcPr marL="91433" marR="91433"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1F497D"/>
                          </a:solidFill>
                        </a:rPr>
                        <a:t>215 (+39)</a:t>
                      </a:r>
                      <a:endParaRPr sz="1500">
                        <a:solidFill>
                          <a:srgbClr val="1F497D"/>
                        </a:solidFill>
                      </a:endParaRPr>
                    </a:p>
                  </a:txBody>
                  <a:tcPr marL="91433" marR="91433"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1F497D"/>
                          </a:solidFill>
                        </a:rPr>
                        <a:t>403 (+188)</a:t>
                      </a:r>
                      <a:endParaRPr sz="1500">
                        <a:solidFill>
                          <a:srgbClr val="1F497D"/>
                        </a:solidFill>
                      </a:endParaRPr>
                    </a:p>
                  </a:txBody>
                  <a:tcPr marL="91433" marR="91433"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1F497D"/>
                          </a:solidFill>
                        </a:rPr>
                        <a:t>383 (goal = 422)</a:t>
                      </a:r>
                      <a:endParaRPr sz="1500">
                        <a:solidFill>
                          <a:srgbClr val="1F497D"/>
                        </a:solidFill>
                      </a:endParaRPr>
                    </a:p>
                  </a:txBody>
                  <a:tcPr marL="91433" marR="91433"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1"/>
                  </a:ext>
                </a:extLst>
              </a:tr>
              <a:tr h="487640">
                <a:tc>
                  <a:txBody>
                    <a:bodyPr/>
                    <a:lstStyle/>
                    <a:p>
                      <a:pPr marL="0" lvl="0" indent="0" algn="l" rtl="0">
                        <a:spcBef>
                          <a:spcPts val="0"/>
                        </a:spcBef>
                        <a:spcAft>
                          <a:spcPts val="0"/>
                        </a:spcAft>
                        <a:buNone/>
                      </a:pPr>
                      <a:r>
                        <a:rPr lang="en" sz="1600" b="1" dirty="0">
                          <a:solidFill>
                            <a:srgbClr val="1F497D"/>
                          </a:solidFill>
                        </a:rPr>
                        <a:t>Success</a:t>
                      </a:r>
                      <a:endParaRPr sz="1600" b="1" dirty="0">
                        <a:solidFill>
                          <a:srgbClr val="1F497D"/>
                        </a:solidFill>
                      </a:endParaRPr>
                    </a:p>
                  </a:txBody>
                  <a:tcPr marL="91433" marR="91433"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600" b="1" dirty="0">
                          <a:solidFill>
                            <a:srgbClr val="1F497D"/>
                          </a:solidFill>
                        </a:rPr>
                        <a:t>79.1%</a:t>
                      </a:r>
                      <a:endParaRPr sz="1600" b="1" dirty="0">
                        <a:solidFill>
                          <a:srgbClr val="1F497D"/>
                        </a:solidFill>
                      </a:endParaRPr>
                    </a:p>
                  </a:txBody>
                  <a:tcPr marL="91433" marR="91433"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600" b="1" dirty="0">
                          <a:solidFill>
                            <a:srgbClr val="1F497D"/>
                          </a:solidFill>
                        </a:rPr>
                        <a:t>77.7%</a:t>
                      </a:r>
                      <a:endParaRPr sz="1600" b="1" dirty="0">
                        <a:solidFill>
                          <a:srgbClr val="1F497D"/>
                        </a:solidFill>
                      </a:endParaRPr>
                    </a:p>
                  </a:txBody>
                  <a:tcPr marL="91433" marR="91433"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600" b="1" dirty="0">
                          <a:solidFill>
                            <a:srgbClr val="1F497D"/>
                          </a:solidFill>
                        </a:rPr>
                        <a:t>75.3%</a:t>
                      </a:r>
                      <a:endParaRPr sz="1600" b="1" dirty="0">
                        <a:solidFill>
                          <a:srgbClr val="1F497D"/>
                        </a:solidFill>
                      </a:endParaRPr>
                    </a:p>
                  </a:txBody>
                  <a:tcPr marL="91433" marR="91433"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600" b="1" dirty="0">
                          <a:solidFill>
                            <a:srgbClr val="1F497D"/>
                          </a:solidFill>
                        </a:rPr>
                        <a:t>80.1%</a:t>
                      </a:r>
                      <a:endParaRPr sz="1600" b="1" dirty="0">
                        <a:solidFill>
                          <a:srgbClr val="1F497D"/>
                        </a:solidFill>
                      </a:endParaRPr>
                    </a:p>
                  </a:txBody>
                  <a:tcPr marL="91433" marR="91433"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2"/>
                  </a:ext>
                </a:extLst>
              </a:tr>
              <a:tr h="467320">
                <a:tc>
                  <a:txBody>
                    <a:bodyPr/>
                    <a:lstStyle/>
                    <a:p>
                      <a:pPr marL="0" lvl="0" indent="0" algn="l" rtl="0">
                        <a:spcBef>
                          <a:spcPts val="0"/>
                        </a:spcBef>
                        <a:spcAft>
                          <a:spcPts val="0"/>
                        </a:spcAft>
                        <a:buNone/>
                      </a:pPr>
                      <a:r>
                        <a:rPr lang="en" sz="1500">
                          <a:solidFill>
                            <a:srgbClr val="1F497D"/>
                          </a:solidFill>
                        </a:rPr>
                        <a:t>Retention</a:t>
                      </a:r>
                      <a:endParaRPr sz="1500">
                        <a:solidFill>
                          <a:srgbClr val="1F497D"/>
                        </a:solidFill>
                      </a:endParaRPr>
                    </a:p>
                  </a:txBody>
                  <a:tcPr marL="91433" marR="91433"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1F497D"/>
                          </a:solidFill>
                        </a:rPr>
                        <a:t>90.3%</a:t>
                      </a:r>
                      <a:endParaRPr sz="1500">
                        <a:solidFill>
                          <a:srgbClr val="1F497D"/>
                        </a:solidFill>
                      </a:endParaRPr>
                    </a:p>
                  </a:txBody>
                  <a:tcPr marL="91433" marR="91433"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1F497D"/>
                          </a:solidFill>
                        </a:rPr>
                        <a:t>89.1%</a:t>
                      </a:r>
                      <a:endParaRPr sz="1500">
                        <a:solidFill>
                          <a:srgbClr val="1F497D"/>
                        </a:solidFill>
                      </a:endParaRPr>
                    </a:p>
                  </a:txBody>
                  <a:tcPr marL="91433" marR="91433"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1F497D"/>
                          </a:solidFill>
                        </a:rPr>
                        <a:t>88.9%</a:t>
                      </a:r>
                      <a:endParaRPr sz="1500">
                        <a:solidFill>
                          <a:srgbClr val="1F497D"/>
                        </a:solidFill>
                      </a:endParaRPr>
                    </a:p>
                  </a:txBody>
                  <a:tcPr marL="91433" marR="91433"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500" dirty="0">
                          <a:solidFill>
                            <a:srgbClr val="1F497D"/>
                          </a:solidFill>
                        </a:rPr>
                        <a:t>91.1%</a:t>
                      </a:r>
                      <a:endParaRPr sz="1500" dirty="0">
                        <a:solidFill>
                          <a:srgbClr val="1F497D"/>
                        </a:solidFill>
                      </a:endParaRPr>
                    </a:p>
                  </a:txBody>
                  <a:tcPr marL="91433" marR="91433"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3"/>
                  </a:ext>
                </a:extLst>
              </a:tr>
            </a:tbl>
          </a:graphicData>
        </a:graphic>
      </p:graphicFrame>
      <p:pic>
        <p:nvPicPr>
          <p:cNvPr id="2" name="Picture 1"/>
          <p:cNvPicPr>
            <a:picLocks noChangeAspect="1"/>
          </p:cNvPicPr>
          <p:nvPr/>
        </p:nvPicPr>
        <p:blipFill rotWithShape="1">
          <a:blip r:embed="rId3"/>
          <a:srcRect t="1093" b="11130"/>
          <a:stretch/>
        </p:blipFill>
        <p:spPr>
          <a:xfrm>
            <a:off x="2034924" y="4376959"/>
            <a:ext cx="8244949" cy="23275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629200" y="590867"/>
            <a:ext cx="10962800" cy="1417600"/>
          </a:xfrm>
          <a:prstGeom prst="rect">
            <a:avLst/>
          </a:prstGeom>
        </p:spPr>
        <p:txBody>
          <a:bodyPr spcFirstLastPara="1" wrap="square" lIns="121900" tIns="121900" rIns="121900" bIns="121900" anchor="b" anchorCtr="0">
            <a:noAutofit/>
          </a:bodyPr>
          <a:lstStyle/>
          <a:p>
            <a:r>
              <a:rPr lang="en"/>
              <a:t>Number of EOPS Counseling Hours Provided by Adjunct Counselors</a:t>
            </a:r>
            <a:endParaRPr/>
          </a:p>
        </p:txBody>
      </p:sp>
      <p:sp>
        <p:nvSpPr>
          <p:cNvPr id="86" name="Google Shape;86;p16"/>
          <p:cNvSpPr txBox="1">
            <a:spLocks noGrp="1"/>
          </p:cNvSpPr>
          <p:nvPr>
            <p:ph type="body" idx="1"/>
          </p:nvPr>
        </p:nvSpPr>
        <p:spPr>
          <a:xfrm>
            <a:off x="629200" y="2558767"/>
            <a:ext cx="5309781" cy="3613600"/>
          </a:xfrm>
          <a:prstGeom prst="rect">
            <a:avLst/>
          </a:prstGeom>
        </p:spPr>
        <p:txBody>
          <a:bodyPr spcFirstLastPara="1" wrap="square" lIns="121900" tIns="121900" rIns="121900" bIns="121900" anchor="t" anchorCtr="0">
            <a:noAutofit/>
          </a:bodyPr>
          <a:lstStyle/>
          <a:p>
            <a:pPr indent="-507987">
              <a:buSzPts val="2400"/>
            </a:pPr>
            <a:r>
              <a:rPr lang="en" dirty="0"/>
              <a:t>2016 - 2017 </a:t>
            </a:r>
            <a:r>
              <a:rPr lang="en" b="1" dirty="0"/>
              <a:t>1,967</a:t>
            </a:r>
            <a:r>
              <a:rPr lang="en" dirty="0"/>
              <a:t> hours of Counseling appointments were provided by adjunct counselors</a:t>
            </a:r>
            <a:r>
              <a:rPr lang="en" dirty="0" smtClean="0"/>
              <a:t>.</a:t>
            </a:r>
          </a:p>
          <a:p>
            <a:pPr indent="-507987">
              <a:buSzPts val="2400"/>
            </a:pPr>
            <a:r>
              <a:rPr lang="en" dirty="0" smtClean="0"/>
              <a:t>Hours projected for 2018 – 2019 </a:t>
            </a:r>
            <a:r>
              <a:rPr lang="en" b="1" dirty="0" smtClean="0"/>
              <a:t>1408</a:t>
            </a:r>
            <a:r>
              <a:rPr lang="en" dirty="0" smtClean="0"/>
              <a:t>, which is a substantially less due to a decrease in funding in the Next Up Grant.</a:t>
            </a:r>
            <a:endParaRPr dirty="0"/>
          </a:p>
        </p:txBody>
      </p:sp>
      <p:pic>
        <p:nvPicPr>
          <p:cNvPr id="2" name="Picture 1"/>
          <p:cNvPicPr>
            <a:picLocks noChangeAspect="1"/>
          </p:cNvPicPr>
          <p:nvPr/>
        </p:nvPicPr>
        <p:blipFill>
          <a:blip r:embed="rId3"/>
          <a:stretch>
            <a:fillRect/>
          </a:stretch>
        </p:blipFill>
        <p:spPr>
          <a:xfrm>
            <a:off x="6371946" y="3186546"/>
            <a:ext cx="5480897" cy="24621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67841" y="993739"/>
            <a:ext cx="7992912" cy="1023600"/>
          </a:xfrm>
          <a:prstGeom prst="rect">
            <a:avLst/>
          </a:prstGeom>
        </p:spPr>
        <p:txBody>
          <a:bodyPr spcFirstLastPara="1" wrap="square" lIns="121900" tIns="121900" rIns="121900" bIns="121900" anchor="b" anchorCtr="0">
            <a:noAutofit/>
          </a:bodyPr>
          <a:lstStyle/>
          <a:p>
            <a:r>
              <a:rPr lang="en" dirty="0"/>
              <a:t>What Counselor Currently </a:t>
            </a:r>
            <a:r>
              <a:rPr lang="en" dirty="0" smtClean="0"/>
              <a:t>Do…</a:t>
            </a:r>
            <a:endParaRPr dirty="0"/>
          </a:p>
        </p:txBody>
      </p:sp>
      <p:sp>
        <p:nvSpPr>
          <p:cNvPr id="104" name="Google Shape;104;p19"/>
          <p:cNvSpPr txBox="1">
            <a:spLocks noGrp="1"/>
          </p:cNvSpPr>
          <p:nvPr>
            <p:ph type="body" idx="1"/>
          </p:nvPr>
        </p:nvSpPr>
        <p:spPr>
          <a:xfrm>
            <a:off x="629200" y="2558767"/>
            <a:ext cx="5333200" cy="4002400"/>
          </a:xfrm>
          <a:prstGeom prst="rect">
            <a:avLst/>
          </a:prstGeom>
        </p:spPr>
        <p:txBody>
          <a:bodyPr spcFirstLastPara="1" wrap="square" lIns="121900" tIns="121900" rIns="121900" bIns="121900" anchor="t" anchorCtr="0">
            <a:noAutofit/>
          </a:bodyPr>
          <a:lstStyle/>
          <a:p>
            <a:pPr marL="0" indent="0">
              <a:buNone/>
            </a:pPr>
            <a:r>
              <a:rPr lang="en" dirty="0"/>
              <a:t>Academic Counseling / Intake</a:t>
            </a:r>
            <a:endParaRPr dirty="0"/>
          </a:p>
          <a:p>
            <a:pPr marL="0" indent="0">
              <a:spcBef>
                <a:spcPts val="2133"/>
              </a:spcBef>
              <a:buNone/>
            </a:pPr>
            <a:r>
              <a:rPr lang="en" dirty="0"/>
              <a:t>Career Counseling / Assessments</a:t>
            </a:r>
            <a:endParaRPr dirty="0"/>
          </a:p>
          <a:p>
            <a:pPr marL="0" indent="0">
              <a:spcBef>
                <a:spcPts val="2133"/>
              </a:spcBef>
              <a:buNone/>
            </a:pPr>
            <a:r>
              <a:rPr lang="en" dirty="0"/>
              <a:t>Transfer Counseling / Evaluations</a:t>
            </a:r>
            <a:endParaRPr dirty="0"/>
          </a:p>
          <a:p>
            <a:pPr marL="0" indent="0">
              <a:spcBef>
                <a:spcPts val="2133"/>
              </a:spcBef>
              <a:buNone/>
            </a:pPr>
            <a:r>
              <a:rPr lang="en" dirty="0"/>
              <a:t>Financial Aid Counseling/Assistance</a:t>
            </a:r>
            <a:endParaRPr dirty="0"/>
          </a:p>
          <a:p>
            <a:pPr marL="0" indent="0">
              <a:spcBef>
                <a:spcPts val="2133"/>
              </a:spcBef>
              <a:buNone/>
            </a:pPr>
            <a:r>
              <a:rPr lang="en" dirty="0"/>
              <a:t>Personal/Social Counseling &amp; Referrals</a:t>
            </a:r>
            <a:endParaRPr dirty="0"/>
          </a:p>
          <a:p>
            <a:pPr marL="0" indent="0">
              <a:spcBef>
                <a:spcPts val="2133"/>
              </a:spcBef>
              <a:buNone/>
            </a:pPr>
            <a:r>
              <a:rPr lang="en" dirty="0"/>
              <a:t>Meet with students 3-4 times per semester (Title 5 mandate)</a:t>
            </a:r>
            <a:endParaRPr dirty="0"/>
          </a:p>
          <a:p>
            <a:pPr marL="0" indent="0">
              <a:spcBef>
                <a:spcPts val="2133"/>
              </a:spcBef>
              <a:buNone/>
            </a:pPr>
            <a:endParaRPr dirty="0"/>
          </a:p>
          <a:p>
            <a:pPr marL="0" indent="0">
              <a:spcBef>
                <a:spcPts val="2133"/>
              </a:spcBef>
              <a:buNone/>
            </a:pPr>
            <a:endParaRPr dirty="0"/>
          </a:p>
          <a:p>
            <a:pPr marL="0" indent="0">
              <a:spcBef>
                <a:spcPts val="2133"/>
              </a:spcBef>
              <a:buNone/>
            </a:pPr>
            <a:endParaRPr dirty="0"/>
          </a:p>
          <a:p>
            <a:pPr marL="0" indent="0">
              <a:spcBef>
                <a:spcPts val="2133"/>
              </a:spcBef>
              <a:spcAft>
                <a:spcPts val="2133"/>
              </a:spcAft>
              <a:buNone/>
            </a:pPr>
            <a:endParaRPr dirty="0"/>
          </a:p>
        </p:txBody>
      </p:sp>
      <p:sp>
        <p:nvSpPr>
          <p:cNvPr id="105" name="Google Shape;105;p19"/>
          <p:cNvSpPr txBox="1">
            <a:spLocks noGrp="1"/>
          </p:cNvSpPr>
          <p:nvPr>
            <p:ph type="body" idx="2"/>
          </p:nvPr>
        </p:nvSpPr>
        <p:spPr>
          <a:xfrm>
            <a:off x="6259000" y="2558767"/>
            <a:ext cx="5333200" cy="4151219"/>
          </a:xfrm>
          <a:prstGeom prst="rect">
            <a:avLst/>
          </a:prstGeom>
        </p:spPr>
        <p:txBody>
          <a:bodyPr spcFirstLastPara="1" wrap="square" lIns="121900" tIns="121900" rIns="121900" bIns="121900" anchor="t" anchorCtr="0">
            <a:noAutofit/>
          </a:bodyPr>
          <a:lstStyle/>
          <a:p>
            <a:pPr marL="0" indent="0">
              <a:buNone/>
            </a:pPr>
            <a:r>
              <a:rPr lang="en" dirty="0"/>
              <a:t>Advisory </a:t>
            </a:r>
            <a:r>
              <a:rPr lang="en" dirty="0" smtClean="0"/>
              <a:t>Committees / Outreach</a:t>
            </a:r>
            <a:endParaRPr dirty="0"/>
          </a:p>
          <a:p>
            <a:pPr marL="0" indent="0">
              <a:spcBef>
                <a:spcPts val="2133"/>
              </a:spcBef>
              <a:buNone/>
            </a:pPr>
            <a:r>
              <a:rPr lang="en" dirty="0"/>
              <a:t>Participation in Cultural Enrichment Activities</a:t>
            </a:r>
            <a:endParaRPr dirty="0"/>
          </a:p>
          <a:p>
            <a:pPr marL="0" indent="0">
              <a:spcBef>
                <a:spcPts val="2133"/>
              </a:spcBef>
              <a:buNone/>
            </a:pPr>
            <a:r>
              <a:rPr lang="en" dirty="0"/>
              <a:t>Develop in-person workshops</a:t>
            </a:r>
            <a:endParaRPr dirty="0"/>
          </a:p>
          <a:p>
            <a:pPr marL="0" indent="0">
              <a:spcBef>
                <a:spcPts val="2133"/>
              </a:spcBef>
              <a:buNone/>
            </a:pPr>
            <a:r>
              <a:rPr lang="en" dirty="0"/>
              <a:t>Develop online workshops </a:t>
            </a:r>
            <a:endParaRPr dirty="0"/>
          </a:p>
          <a:p>
            <a:pPr marL="0" indent="0">
              <a:spcBef>
                <a:spcPts val="2133"/>
              </a:spcBef>
              <a:buNone/>
            </a:pPr>
            <a:r>
              <a:rPr lang="en" dirty="0"/>
              <a:t>Guided Pathways Steering Committee</a:t>
            </a:r>
            <a:endParaRPr dirty="0"/>
          </a:p>
          <a:p>
            <a:pPr marL="0" indent="0">
              <a:spcBef>
                <a:spcPts val="2133"/>
              </a:spcBef>
              <a:buNone/>
            </a:pPr>
            <a:r>
              <a:rPr lang="en" dirty="0"/>
              <a:t>Community Partnerships (establish &amp; maintain</a:t>
            </a:r>
            <a:r>
              <a:rPr lang="en" dirty="0" smtClean="0"/>
              <a:t>)</a:t>
            </a:r>
          </a:p>
          <a:p>
            <a:pPr marL="0" indent="0">
              <a:spcBef>
                <a:spcPts val="2133"/>
              </a:spcBef>
              <a:buNone/>
            </a:pPr>
            <a:r>
              <a:rPr lang="en" dirty="0" smtClean="0"/>
              <a:t>Referrals (child care, food, health, life-skills)</a:t>
            </a:r>
            <a:endParaRPr dirty="0"/>
          </a:p>
          <a:p>
            <a:pPr marL="0" indent="0">
              <a:spcBef>
                <a:spcPts val="2133"/>
              </a:spcBef>
              <a:buNone/>
            </a:pPr>
            <a:endParaRPr dirty="0"/>
          </a:p>
          <a:p>
            <a:pPr marL="0" indent="0">
              <a:spcBef>
                <a:spcPts val="2133"/>
              </a:spcBef>
              <a:buNone/>
            </a:pPr>
            <a:endParaRPr dirty="0"/>
          </a:p>
          <a:p>
            <a:pPr marL="0" indent="0">
              <a:spcBef>
                <a:spcPts val="2133"/>
              </a:spcBef>
              <a:spcAft>
                <a:spcPts val="2133"/>
              </a:spcAft>
              <a:buNone/>
            </a:pPr>
            <a:endParaRPr dirty="0"/>
          </a:p>
        </p:txBody>
      </p:sp>
      <p:pic>
        <p:nvPicPr>
          <p:cNvPr id="2" name="Picture 1"/>
          <p:cNvPicPr>
            <a:picLocks noChangeAspect="1"/>
          </p:cNvPicPr>
          <p:nvPr/>
        </p:nvPicPr>
        <p:blipFill>
          <a:blip r:embed="rId3"/>
          <a:stretch>
            <a:fillRect/>
          </a:stretch>
        </p:blipFill>
        <p:spPr>
          <a:xfrm>
            <a:off x="9008045" y="61060"/>
            <a:ext cx="2914276" cy="21197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250509" y="1003440"/>
            <a:ext cx="10962800" cy="1023600"/>
          </a:xfrm>
          <a:prstGeom prst="rect">
            <a:avLst/>
          </a:prstGeom>
        </p:spPr>
        <p:txBody>
          <a:bodyPr spcFirstLastPara="1" wrap="square" lIns="121900" tIns="121900" rIns="121900" bIns="121900" anchor="b" anchorCtr="0">
            <a:noAutofit/>
          </a:bodyPr>
          <a:lstStyle/>
          <a:p>
            <a:r>
              <a:rPr lang="en" dirty="0"/>
              <a:t>What We Would Like To Do</a:t>
            </a:r>
            <a:endParaRPr dirty="0"/>
          </a:p>
        </p:txBody>
      </p:sp>
      <p:sp>
        <p:nvSpPr>
          <p:cNvPr id="111" name="Google Shape;111;p20"/>
          <p:cNvSpPr txBox="1">
            <a:spLocks noGrp="1"/>
          </p:cNvSpPr>
          <p:nvPr>
            <p:ph type="body" idx="1"/>
          </p:nvPr>
        </p:nvSpPr>
        <p:spPr>
          <a:xfrm>
            <a:off x="250509" y="2310900"/>
            <a:ext cx="5333200" cy="4353600"/>
          </a:xfrm>
          <a:prstGeom prst="rect">
            <a:avLst/>
          </a:prstGeom>
        </p:spPr>
        <p:txBody>
          <a:bodyPr spcFirstLastPara="1" wrap="square" lIns="121900" tIns="121900" rIns="121900" bIns="121900" anchor="t" anchorCtr="0">
            <a:noAutofit/>
          </a:bodyPr>
          <a:lstStyle/>
          <a:p>
            <a:pPr marL="0" indent="0">
              <a:buNone/>
            </a:pPr>
            <a:r>
              <a:rPr lang="en" dirty="0"/>
              <a:t>Increase opportunities for Distance Learners and incarcerated </a:t>
            </a:r>
            <a:r>
              <a:rPr lang="en" dirty="0" smtClean="0"/>
              <a:t>students by increasing our numbers</a:t>
            </a:r>
            <a:endParaRPr dirty="0"/>
          </a:p>
          <a:p>
            <a:pPr marL="0" indent="0">
              <a:spcBef>
                <a:spcPts val="2133"/>
              </a:spcBef>
              <a:buNone/>
            </a:pPr>
            <a:r>
              <a:rPr lang="en" dirty="0"/>
              <a:t>Develop Workshops using Cranium Cafe</a:t>
            </a:r>
            <a:endParaRPr dirty="0"/>
          </a:p>
          <a:p>
            <a:pPr marL="0" indent="0">
              <a:spcBef>
                <a:spcPts val="2133"/>
              </a:spcBef>
              <a:buNone/>
            </a:pPr>
            <a:r>
              <a:rPr lang="en" dirty="0"/>
              <a:t>Develop Workshops using Canvas</a:t>
            </a:r>
            <a:endParaRPr dirty="0"/>
          </a:p>
          <a:p>
            <a:pPr marL="0" indent="0">
              <a:spcBef>
                <a:spcPts val="2133"/>
              </a:spcBef>
              <a:buNone/>
            </a:pPr>
            <a:r>
              <a:rPr lang="en" dirty="0"/>
              <a:t>Develop a Department Shell in Canvas</a:t>
            </a:r>
            <a:endParaRPr dirty="0"/>
          </a:p>
          <a:p>
            <a:pPr marL="0" indent="0">
              <a:spcBef>
                <a:spcPts val="2133"/>
              </a:spcBef>
              <a:buNone/>
            </a:pPr>
            <a:r>
              <a:rPr lang="en" dirty="0"/>
              <a:t>Increase access to EOPS services</a:t>
            </a:r>
            <a:endParaRPr dirty="0"/>
          </a:p>
          <a:p>
            <a:pPr marL="0" indent="0">
              <a:spcBef>
                <a:spcPts val="2133"/>
              </a:spcBef>
              <a:buNone/>
            </a:pPr>
            <a:r>
              <a:rPr lang="en" dirty="0"/>
              <a:t>Expand our Coastline EOPS Community Virtually</a:t>
            </a:r>
            <a:endParaRPr dirty="0"/>
          </a:p>
          <a:p>
            <a:pPr marL="0" indent="0">
              <a:spcBef>
                <a:spcPts val="2133"/>
              </a:spcBef>
              <a:spcAft>
                <a:spcPts val="2133"/>
              </a:spcAft>
              <a:buNone/>
            </a:pPr>
            <a:endParaRPr dirty="0"/>
          </a:p>
        </p:txBody>
      </p:sp>
      <p:sp>
        <p:nvSpPr>
          <p:cNvPr id="112" name="Google Shape;112;p20"/>
          <p:cNvSpPr txBox="1">
            <a:spLocks noGrp="1"/>
          </p:cNvSpPr>
          <p:nvPr>
            <p:ph type="body" idx="2"/>
          </p:nvPr>
        </p:nvSpPr>
        <p:spPr>
          <a:xfrm>
            <a:off x="6175875" y="2356913"/>
            <a:ext cx="5933000" cy="4215600"/>
          </a:xfrm>
          <a:prstGeom prst="rect">
            <a:avLst/>
          </a:prstGeom>
        </p:spPr>
        <p:txBody>
          <a:bodyPr spcFirstLastPara="1" wrap="square" lIns="121900" tIns="121900" rIns="121900" bIns="121900" anchor="t" anchorCtr="0">
            <a:noAutofit/>
          </a:bodyPr>
          <a:lstStyle/>
          <a:p>
            <a:pPr marL="0" indent="0">
              <a:buNone/>
            </a:pPr>
            <a:r>
              <a:rPr lang="en" dirty="0"/>
              <a:t>Establish regularly scheduled Counseling 105 course sections under EOPS</a:t>
            </a:r>
            <a:endParaRPr dirty="0"/>
          </a:p>
          <a:p>
            <a:pPr marL="0" indent="0">
              <a:spcBef>
                <a:spcPts val="2133"/>
              </a:spcBef>
              <a:buNone/>
            </a:pPr>
            <a:r>
              <a:rPr lang="en" dirty="0"/>
              <a:t>Provide faculty with opportunities to invite EOPS Counselors to present information about EOPS (in-person &amp; virtual)</a:t>
            </a:r>
            <a:endParaRPr dirty="0"/>
          </a:p>
          <a:p>
            <a:pPr marL="0" indent="0">
              <a:spcBef>
                <a:spcPts val="2133"/>
              </a:spcBef>
              <a:buNone/>
            </a:pPr>
            <a:r>
              <a:rPr lang="en" dirty="0"/>
              <a:t>Establish better support services for Hispanic/Latina/o and African American student populations (HSI &amp; Umoja)</a:t>
            </a:r>
            <a:endParaRPr dirty="0"/>
          </a:p>
          <a:p>
            <a:pPr marL="0" indent="0">
              <a:spcBef>
                <a:spcPts val="2133"/>
              </a:spcBef>
              <a:spcAft>
                <a:spcPts val="2133"/>
              </a:spcAft>
              <a:buNone/>
            </a:pPr>
            <a:r>
              <a:rPr lang="en" dirty="0"/>
              <a:t>Participate in Hispanic Association of Colleges and Universities (HACU) Conferences</a:t>
            </a:r>
            <a:endParaRPr dirty="0"/>
          </a:p>
        </p:txBody>
      </p:sp>
      <p:pic>
        <p:nvPicPr>
          <p:cNvPr id="2" name="Picture 1"/>
          <p:cNvPicPr>
            <a:picLocks noChangeAspect="1"/>
          </p:cNvPicPr>
          <p:nvPr/>
        </p:nvPicPr>
        <p:blipFill>
          <a:blip r:embed="rId3"/>
          <a:stretch>
            <a:fillRect/>
          </a:stretch>
        </p:blipFill>
        <p:spPr>
          <a:xfrm>
            <a:off x="8990503" y="111055"/>
            <a:ext cx="2523919" cy="20086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629200" y="984967"/>
            <a:ext cx="10962800" cy="1023600"/>
          </a:xfrm>
          <a:prstGeom prst="rect">
            <a:avLst/>
          </a:prstGeom>
        </p:spPr>
        <p:txBody>
          <a:bodyPr spcFirstLastPara="1" wrap="square" lIns="121900" tIns="121900" rIns="121900" bIns="121900" anchor="b" anchorCtr="0">
            <a:noAutofit/>
          </a:bodyPr>
          <a:lstStyle/>
          <a:p>
            <a:r>
              <a:rPr lang="en" dirty="0"/>
              <a:t>Why Should EOPS Be </a:t>
            </a:r>
            <a:r>
              <a:rPr lang="en" dirty="0" smtClean="0"/>
              <a:t>$upported</a:t>
            </a:r>
            <a:r>
              <a:rPr lang="en" dirty="0"/>
              <a:t>? </a:t>
            </a:r>
            <a:endParaRPr dirty="0"/>
          </a:p>
        </p:txBody>
      </p:sp>
      <p:sp>
        <p:nvSpPr>
          <p:cNvPr id="118" name="Google Shape;118;p21"/>
          <p:cNvSpPr txBox="1">
            <a:spLocks noGrp="1"/>
          </p:cNvSpPr>
          <p:nvPr>
            <p:ph type="body" idx="1"/>
          </p:nvPr>
        </p:nvSpPr>
        <p:spPr>
          <a:xfrm>
            <a:off x="629200" y="2280518"/>
            <a:ext cx="10962800" cy="4365183"/>
          </a:xfrm>
          <a:prstGeom prst="rect">
            <a:avLst/>
          </a:prstGeom>
        </p:spPr>
        <p:txBody>
          <a:bodyPr spcFirstLastPara="1" wrap="square" lIns="121900" tIns="121900" rIns="121900" bIns="121900" anchor="t" anchorCtr="0">
            <a:noAutofit/>
          </a:bodyPr>
          <a:lstStyle/>
          <a:p>
            <a:pPr marL="0" indent="0">
              <a:buNone/>
            </a:pPr>
            <a:r>
              <a:rPr lang="en" sz="2133" dirty="0"/>
              <a:t>Equity is at the forefront of our Guided Pathways model, and EOPS is an Equity </a:t>
            </a:r>
            <a:r>
              <a:rPr lang="en" sz="2133" dirty="0"/>
              <a:t>program, which was Civil Rights enacted in 1969</a:t>
            </a:r>
            <a:endParaRPr sz="2133" dirty="0"/>
          </a:p>
          <a:p>
            <a:pPr marL="0" indent="0">
              <a:spcBef>
                <a:spcPts val="2133"/>
              </a:spcBef>
              <a:buNone/>
            </a:pPr>
            <a:r>
              <a:rPr lang="en" sz="2133" dirty="0"/>
              <a:t>We do what we do well, with a success rate of </a:t>
            </a:r>
            <a:r>
              <a:rPr lang="en" sz="2133" b="1" dirty="0"/>
              <a:t>80</a:t>
            </a:r>
            <a:r>
              <a:rPr lang="en" sz="2133" b="1" dirty="0"/>
              <a:t>%</a:t>
            </a:r>
          </a:p>
          <a:p>
            <a:pPr marL="0" indent="0">
              <a:spcBef>
                <a:spcPts val="2133"/>
              </a:spcBef>
              <a:buNone/>
            </a:pPr>
            <a:r>
              <a:rPr lang="en" sz="2133" dirty="0"/>
              <a:t>Our approach is holistic and we meet students where they are at</a:t>
            </a:r>
            <a:endParaRPr sz="2133" dirty="0"/>
          </a:p>
          <a:p>
            <a:pPr marL="0" indent="0">
              <a:spcBef>
                <a:spcPts val="2133"/>
              </a:spcBef>
              <a:buNone/>
            </a:pPr>
            <a:r>
              <a:rPr lang="en" sz="2133" dirty="0"/>
              <a:t>We are already addressing all four components </a:t>
            </a:r>
            <a:r>
              <a:rPr lang="en" sz="2133" dirty="0"/>
              <a:t>of the </a:t>
            </a:r>
            <a:r>
              <a:rPr lang="en" sz="2133" dirty="0"/>
              <a:t>Guided Pathways framework: </a:t>
            </a:r>
            <a:endParaRPr sz="2133" dirty="0"/>
          </a:p>
          <a:p>
            <a:pPr marL="0" indent="0">
              <a:spcBef>
                <a:spcPts val="2133"/>
              </a:spcBef>
              <a:buNone/>
            </a:pPr>
            <a:r>
              <a:rPr lang="en" sz="2133" b="1" dirty="0"/>
              <a:t>Clarifying the path</a:t>
            </a:r>
            <a:r>
              <a:rPr lang="en" sz="2133" dirty="0"/>
              <a:t>			</a:t>
            </a:r>
            <a:r>
              <a:rPr lang="en" sz="2133" b="1" dirty="0"/>
              <a:t>Entering the path</a:t>
            </a:r>
            <a:endParaRPr sz="2133" b="1" dirty="0"/>
          </a:p>
          <a:p>
            <a:pPr marL="0" indent="0">
              <a:spcBef>
                <a:spcPts val="2133"/>
              </a:spcBef>
              <a:spcAft>
                <a:spcPts val="2133"/>
              </a:spcAft>
              <a:buNone/>
            </a:pPr>
            <a:r>
              <a:rPr lang="en" sz="2133" b="1" dirty="0"/>
              <a:t>Staying on the path</a:t>
            </a:r>
            <a:r>
              <a:rPr lang="en" sz="2133" dirty="0"/>
              <a:t>			</a:t>
            </a:r>
            <a:r>
              <a:rPr lang="en" sz="2133" b="1" dirty="0"/>
              <a:t>Ensuring students are learning</a:t>
            </a:r>
            <a:r>
              <a:rPr lang="en" sz="2133" dirty="0"/>
              <a:t> </a:t>
            </a:r>
            <a:endParaRPr sz="2133"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294" y="450056"/>
            <a:ext cx="11039413" cy="1438437"/>
          </a:xfrm>
        </p:spPr>
        <p:txBody>
          <a:bodyPr/>
          <a:lstStyle/>
          <a:p>
            <a:r>
              <a:rPr lang="en-US" dirty="0" smtClean="0"/>
              <a:t>What College Goals Would Having Another Full-Time Tenure Track Counselor Support</a:t>
            </a:r>
            <a:endParaRPr lang="en-US" dirty="0"/>
          </a:p>
        </p:txBody>
      </p:sp>
      <p:sp>
        <p:nvSpPr>
          <p:cNvPr id="3" name="Text Placeholder 2"/>
          <p:cNvSpPr>
            <a:spLocks noGrp="1"/>
          </p:cNvSpPr>
          <p:nvPr>
            <p:ph type="body" idx="1"/>
          </p:nvPr>
        </p:nvSpPr>
        <p:spPr>
          <a:xfrm>
            <a:off x="629200" y="2558767"/>
            <a:ext cx="8265419" cy="3613600"/>
          </a:xfrm>
        </p:spPr>
        <p:txBody>
          <a:bodyPr/>
          <a:lstStyle/>
          <a:p>
            <a:r>
              <a:rPr lang="en-US" dirty="0" smtClean="0"/>
              <a:t>Student </a:t>
            </a:r>
            <a:r>
              <a:rPr lang="en-US" dirty="0"/>
              <a:t>Success, Completion, and Achievement	</a:t>
            </a:r>
          </a:p>
          <a:p>
            <a:r>
              <a:rPr lang="en-US" dirty="0" smtClean="0"/>
              <a:t>Instructional </a:t>
            </a:r>
            <a:r>
              <a:rPr lang="en-US" dirty="0"/>
              <a:t>and Programmatic Excellence</a:t>
            </a:r>
          </a:p>
          <a:p>
            <a:r>
              <a:rPr lang="en-US" dirty="0" smtClean="0"/>
              <a:t>Access </a:t>
            </a:r>
            <a:r>
              <a:rPr lang="en-US" dirty="0"/>
              <a:t>and Student Support		</a:t>
            </a:r>
          </a:p>
          <a:p>
            <a:r>
              <a:rPr lang="en-US" dirty="0" smtClean="0"/>
              <a:t>Student </a:t>
            </a:r>
            <a:r>
              <a:rPr lang="en-US" dirty="0"/>
              <a:t>Retention and Persistence</a:t>
            </a:r>
          </a:p>
          <a:p>
            <a:r>
              <a:rPr lang="en-US" dirty="0" smtClean="0"/>
              <a:t>Culture </a:t>
            </a:r>
            <a:r>
              <a:rPr lang="en-US" dirty="0"/>
              <a:t>of Evidence, Planning, Innovation, and </a:t>
            </a:r>
            <a:r>
              <a:rPr lang="en-US" dirty="0" smtClean="0"/>
              <a:t>Change</a:t>
            </a:r>
            <a:endParaRPr lang="en-US" dirty="0"/>
          </a:p>
          <a:p>
            <a:r>
              <a:rPr lang="en-US" dirty="0" smtClean="0"/>
              <a:t>Partnerships </a:t>
            </a:r>
            <a:r>
              <a:rPr lang="en-US" dirty="0"/>
              <a:t>and Community </a:t>
            </a:r>
            <a:r>
              <a:rPr lang="en-US" dirty="0" smtClean="0"/>
              <a:t>Engagement</a:t>
            </a:r>
            <a:endParaRPr lang="en-US" dirty="0"/>
          </a:p>
        </p:txBody>
      </p:sp>
      <p:pic>
        <p:nvPicPr>
          <p:cNvPr id="4" name="Picture 3" descr="Student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9244" y="2558767"/>
            <a:ext cx="3093320" cy="3492732"/>
          </a:xfrm>
          <a:prstGeom prst="rect">
            <a:avLst/>
          </a:prstGeom>
        </p:spPr>
      </p:pic>
    </p:spTree>
    <p:extLst>
      <p:ext uri="{BB962C8B-B14F-4D97-AF65-F5344CB8AC3E}">
        <p14:creationId xmlns:p14="http://schemas.microsoft.com/office/powerpoint/2010/main" val="33608302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07" y="157879"/>
            <a:ext cx="11258693" cy="1947168"/>
          </a:xfrm>
        </p:spPr>
        <p:txBody>
          <a:bodyPr/>
          <a:lstStyle/>
          <a:p>
            <a:r>
              <a:rPr lang="en-US" dirty="0" smtClean="0"/>
              <a:t>What Educational Master Plan Objectives Would Having a Second F/T Counselor in EOPS Support? </a:t>
            </a:r>
            <a:endParaRPr lang="en-US" dirty="0"/>
          </a:p>
        </p:txBody>
      </p:sp>
      <p:sp>
        <p:nvSpPr>
          <p:cNvPr id="3" name="Text Placeholder 2"/>
          <p:cNvSpPr>
            <a:spLocks noGrp="1"/>
          </p:cNvSpPr>
          <p:nvPr>
            <p:ph type="body" idx="1"/>
          </p:nvPr>
        </p:nvSpPr>
        <p:spPr>
          <a:xfrm>
            <a:off x="105255" y="2341916"/>
            <a:ext cx="11876236" cy="4411925"/>
          </a:xfrm>
        </p:spPr>
        <p:txBody>
          <a:bodyPr/>
          <a:lstStyle/>
          <a:p>
            <a:r>
              <a:rPr lang="en-US" sz="2133" dirty="0"/>
              <a:t>Increase </a:t>
            </a:r>
            <a:r>
              <a:rPr lang="en-US" sz="2133" dirty="0"/>
              <a:t>student success, retention, and persistence across all instructional delivery modalities with emphasis in distance education.</a:t>
            </a:r>
          </a:p>
          <a:p>
            <a:r>
              <a:rPr lang="en-US" sz="2133" dirty="0"/>
              <a:t>Strengthen </a:t>
            </a:r>
            <a:r>
              <a:rPr lang="en-US" sz="2133" dirty="0"/>
              <a:t>post-Coastline outcomes (e.g., transfer, job placement).</a:t>
            </a:r>
          </a:p>
          <a:p>
            <a:r>
              <a:rPr lang="en-US" sz="2133" dirty="0"/>
              <a:t>Foster </a:t>
            </a:r>
            <a:r>
              <a:rPr lang="en-US" sz="2133" dirty="0"/>
              <a:t>and sustain industry connections and expand external funding sources (e.g., grants, contracts, and business development opportunities) to facilitate programmatic advancement.</a:t>
            </a:r>
          </a:p>
          <a:p>
            <a:r>
              <a:rPr lang="en-US" sz="2133" dirty="0"/>
              <a:t>Strengthen </a:t>
            </a:r>
            <a:r>
              <a:rPr lang="en-US" sz="2133" dirty="0"/>
              <a:t>community engagement (e.g., student life, alumni relations, industry and academic alliances).</a:t>
            </a:r>
          </a:p>
          <a:p>
            <a:r>
              <a:rPr lang="en-US" sz="2133" dirty="0"/>
              <a:t>Maintain </a:t>
            </a:r>
            <a:r>
              <a:rPr lang="en-US" sz="2133" dirty="0"/>
              <a:t>the College’s Asian American and Native American Pacific Islander Serving Institution (AANAPISI) designation and </a:t>
            </a:r>
            <a:r>
              <a:rPr lang="en-US" sz="2133" dirty="0"/>
              <a:t>support becoming </a:t>
            </a:r>
            <a:r>
              <a:rPr lang="en-US" sz="2133" dirty="0"/>
              <a:t>a designated Hispanic Serving Institution (HSI).</a:t>
            </a:r>
          </a:p>
          <a:p>
            <a:pPr marL="152396" indent="0">
              <a:buNone/>
            </a:pPr>
            <a:endParaRPr lang="en-US" sz="2133" dirty="0"/>
          </a:p>
        </p:txBody>
      </p:sp>
    </p:spTree>
    <p:extLst>
      <p:ext uri="{BB962C8B-B14F-4D97-AF65-F5344CB8AC3E}">
        <p14:creationId xmlns:p14="http://schemas.microsoft.com/office/powerpoint/2010/main" val="794464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002" y="2438400"/>
            <a:ext cx="9143999" cy="4419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Freeform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63956" y="1544794"/>
            <a:ext cx="2604045" cy="619449"/>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defTabSz="457200"/>
            <a:endParaRPr lang="en-US" dirty="0">
              <a:solidFill>
                <a:prstClr val="white"/>
              </a:solidFill>
            </a:endParaRPr>
          </a:p>
        </p:txBody>
      </p:sp>
      <p:sp>
        <p:nvSpPr>
          <p:cNvPr id="13" name="Freeform 5"/>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
          <a:xfrm>
            <a:off x="1524001" y="1771171"/>
            <a:ext cx="9143772" cy="2101850"/>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14" name="Title 1"/>
          <p:cNvSpPr>
            <a:spLocks noGrp="1"/>
          </p:cNvSpPr>
          <p:nvPr>
            <p:ph type="title"/>
          </p:nvPr>
        </p:nvSpPr>
        <p:spPr>
          <a:xfrm>
            <a:off x="2603566" y="569763"/>
            <a:ext cx="7285208" cy="1201409"/>
          </a:xfrm>
        </p:spPr>
        <p:txBody>
          <a:bodyPr>
            <a:normAutofit/>
          </a:bodyPr>
          <a:lstStyle/>
          <a:p>
            <a:r>
              <a:rPr lang="en-US" sz="3400" dirty="0"/>
              <a:t>Programmatic Planning</a:t>
            </a:r>
          </a:p>
        </p:txBody>
      </p:sp>
      <p:pic>
        <p:nvPicPr>
          <p:cNvPr id="15" name="Picture 14">
            <a:extLst>
              <a:ext uri="{FF2B5EF4-FFF2-40B4-BE49-F238E27FC236}">
                <a16:creationId xmlns="" xmlns:a16="http://schemas.microsoft.com/office/drawing/2014/main" id="{F8B526FC-3344-D842-B9CD-A27AA246A4EA}"/>
              </a:ext>
            </a:extLst>
          </p:cNvPr>
          <p:cNvPicPr>
            <a:picLocks noChangeAspect="1"/>
          </p:cNvPicPr>
          <p:nvPr/>
        </p:nvPicPr>
        <p:blipFill>
          <a:blip r:embed="rId2"/>
          <a:stretch>
            <a:fillRect/>
          </a:stretch>
        </p:blipFill>
        <p:spPr>
          <a:xfrm>
            <a:off x="9349188" y="6159500"/>
            <a:ext cx="1079172" cy="520700"/>
          </a:xfrm>
          <a:prstGeom prst="rect">
            <a:avLst/>
          </a:prstGeom>
          <a:effectLst/>
        </p:spPr>
      </p:pic>
      <p:sp>
        <p:nvSpPr>
          <p:cNvPr id="16" name="Content Placeholder 2">
            <a:extLst>
              <a:ext uri="{FF2B5EF4-FFF2-40B4-BE49-F238E27FC236}">
                <a16:creationId xmlns="" xmlns:a16="http://schemas.microsoft.com/office/drawing/2014/main" id="{B89BDBDF-DDAE-A84E-A7A4-CE740F23CB9C}"/>
              </a:ext>
            </a:extLst>
          </p:cNvPr>
          <p:cNvSpPr txBox="1">
            <a:spLocks/>
          </p:cNvSpPr>
          <p:nvPr/>
        </p:nvSpPr>
        <p:spPr>
          <a:xfrm>
            <a:off x="1976057" y="2279650"/>
            <a:ext cx="8831362" cy="4140200"/>
          </a:xfrm>
          <a:prstGeom prst="rect">
            <a:avLst/>
          </a:prstGeom>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defTabSz="457200">
              <a:lnSpc>
                <a:spcPct val="90000"/>
              </a:lnSpc>
              <a:buClr>
                <a:srgbClr val="B8C765"/>
              </a:buClr>
            </a:pPr>
            <a:r>
              <a:rPr lang="en-US" sz="2600" b="1" dirty="0">
                <a:solidFill>
                  <a:prstClr val="black"/>
                </a:solidFill>
              </a:rPr>
              <a:t>Campus Leadership </a:t>
            </a:r>
          </a:p>
          <a:p>
            <a:pPr lvl="1" defTabSz="457200">
              <a:lnSpc>
                <a:spcPct val="90000"/>
              </a:lnSpc>
              <a:buClr>
                <a:srgbClr val="B8C765"/>
              </a:buClr>
            </a:pPr>
            <a:r>
              <a:rPr lang="en-US" sz="2400" dirty="0">
                <a:solidFill>
                  <a:prstClr val="black"/>
                </a:solidFill>
              </a:rPr>
              <a:t>Participate in campus initiatives such as:</a:t>
            </a:r>
          </a:p>
          <a:p>
            <a:pPr lvl="2" defTabSz="457200">
              <a:lnSpc>
                <a:spcPct val="90000"/>
              </a:lnSpc>
              <a:buClr>
                <a:srgbClr val="B8C765"/>
              </a:buClr>
            </a:pPr>
            <a:r>
              <a:rPr lang="en-US" sz="2200" dirty="0">
                <a:solidFill>
                  <a:prstClr val="black"/>
                </a:solidFill>
              </a:rPr>
              <a:t>Student Academic Advising</a:t>
            </a:r>
          </a:p>
          <a:p>
            <a:pPr lvl="2" defTabSz="457200">
              <a:lnSpc>
                <a:spcPct val="90000"/>
              </a:lnSpc>
              <a:buClr>
                <a:srgbClr val="B8C765"/>
              </a:buClr>
            </a:pPr>
            <a:r>
              <a:rPr lang="en-US" sz="2200" dirty="0">
                <a:solidFill>
                  <a:prstClr val="black"/>
                </a:solidFill>
              </a:rPr>
              <a:t>Student Clubs </a:t>
            </a:r>
          </a:p>
          <a:p>
            <a:pPr lvl="2" defTabSz="457200">
              <a:lnSpc>
                <a:spcPct val="90000"/>
              </a:lnSpc>
              <a:buClr>
                <a:srgbClr val="B8C765"/>
              </a:buClr>
            </a:pPr>
            <a:r>
              <a:rPr lang="en-US" sz="2200" dirty="0">
                <a:solidFill>
                  <a:prstClr val="black"/>
                </a:solidFill>
              </a:rPr>
              <a:t>Spanish Newsletter</a:t>
            </a:r>
          </a:p>
          <a:p>
            <a:pPr lvl="2" defTabSz="457200">
              <a:lnSpc>
                <a:spcPct val="90000"/>
              </a:lnSpc>
              <a:buClr>
                <a:srgbClr val="B8C765"/>
              </a:buClr>
            </a:pPr>
            <a:r>
              <a:rPr lang="en-US" sz="2200" dirty="0">
                <a:solidFill>
                  <a:prstClr val="black"/>
                </a:solidFill>
              </a:rPr>
              <a:t>Faculty Collaboration &amp; Mentoring</a:t>
            </a:r>
          </a:p>
          <a:p>
            <a:pPr lvl="2" defTabSz="457200">
              <a:lnSpc>
                <a:spcPct val="90000"/>
              </a:lnSpc>
              <a:buClr>
                <a:srgbClr val="B8C765"/>
              </a:buClr>
            </a:pPr>
            <a:r>
              <a:rPr lang="en-US" sz="2200" dirty="0">
                <a:solidFill>
                  <a:prstClr val="black"/>
                </a:solidFill>
              </a:rPr>
              <a:t>Multi &amp; interdisciplinary Collaboration </a:t>
            </a:r>
          </a:p>
          <a:p>
            <a:pPr lvl="3" defTabSz="457200">
              <a:lnSpc>
                <a:spcPct val="90000"/>
              </a:lnSpc>
              <a:buClr>
                <a:srgbClr val="B8C765"/>
              </a:buClr>
            </a:pPr>
            <a:r>
              <a:rPr lang="en-US" sz="2200" dirty="0">
                <a:solidFill>
                  <a:prstClr val="black"/>
                </a:solidFill>
              </a:rPr>
              <a:t>Result: student success, programmatic excellence, student retention and persistence, planning, innovation, sustainability</a:t>
            </a:r>
          </a:p>
          <a:p>
            <a:pPr defTabSz="457200">
              <a:lnSpc>
                <a:spcPct val="90000"/>
              </a:lnSpc>
              <a:buClr>
                <a:srgbClr val="B8C765"/>
              </a:buClr>
            </a:pPr>
            <a:endParaRPr lang="en-US" sz="2600" dirty="0">
              <a:solidFill>
                <a:prstClr val="black"/>
              </a:solidFill>
            </a:endParaRPr>
          </a:p>
          <a:p>
            <a:pPr defTabSz="457200">
              <a:lnSpc>
                <a:spcPct val="90000"/>
              </a:lnSpc>
              <a:buClr>
                <a:srgbClr val="B8C765"/>
              </a:buClr>
            </a:pPr>
            <a:endParaRPr lang="en-US" sz="2600" dirty="0">
              <a:solidFill>
                <a:prstClr val="black"/>
              </a:solidFill>
            </a:endParaRPr>
          </a:p>
          <a:p>
            <a:pPr lvl="2" defTabSz="457200">
              <a:lnSpc>
                <a:spcPct val="90000"/>
              </a:lnSpc>
              <a:buClr>
                <a:srgbClr val="B8C765"/>
              </a:buClr>
            </a:pPr>
            <a:endParaRPr lang="en-US" sz="2200" dirty="0">
              <a:solidFill>
                <a:prstClr val="black"/>
              </a:solidFill>
            </a:endParaRPr>
          </a:p>
          <a:p>
            <a:pPr lvl="1" defTabSz="457200">
              <a:lnSpc>
                <a:spcPct val="90000"/>
              </a:lnSpc>
              <a:buClr>
                <a:srgbClr val="B8C765"/>
              </a:buClr>
              <a:buFont typeface="Wingdings 3" pitchFamily="2" charset="2"/>
              <a:buChar char=""/>
            </a:pPr>
            <a:endParaRPr lang="en-US" sz="2400" dirty="0">
              <a:solidFill>
                <a:prstClr val="black"/>
              </a:solidFill>
            </a:endParaRPr>
          </a:p>
          <a:p>
            <a:pPr marL="0" indent="0" defTabSz="457200">
              <a:lnSpc>
                <a:spcPct val="90000"/>
              </a:lnSpc>
              <a:buClr>
                <a:srgbClr val="1E5155">
                  <a:lumMod val="40000"/>
                  <a:lumOff val="60000"/>
                </a:srgbClr>
              </a:buClr>
              <a:buNone/>
            </a:pPr>
            <a:endParaRPr lang="en-US" sz="2400" dirty="0">
              <a:solidFill>
                <a:prstClr val="white"/>
              </a:solidFill>
            </a:endParaRPr>
          </a:p>
          <a:p>
            <a:pPr marL="0" indent="0" defTabSz="457200">
              <a:lnSpc>
                <a:spcPct val="90000"/>
              </a:lnSpc>
              <a:buClr>
                <a:srgbClr val="1E5155">
                  <a:lumMod val="40000"/>
                  <a:lumOff val="60000"/>
                </a:srgbClr>
              </a:buClr>
              <a:buNone/>
            </a:pPr>
            <a:endParaRPr lang="en-US" sz="2400" dirty="0">
              <a:solidFill>
                <a:prstClr val="white"/>
              </a:solidFill>
            </a:endParaRPr>
          </a:p>
          <a:p>
            <a:pPr marL="0" indent="0" defTabSz="457200">
              <a:lnSpc>
                <a:spcPct val="90000"/>
              </a:lnSpc>
              <a:buClr>
                <a:srgbClr val="1E5155">
                  <a:lumMod val="40000"/>
                  <a:lumOff val="60000"/>
                </a:srgbClr>
              </a:buClr>
            </a:pPr>
            <a:endParaRPr lang="en-US" sz="500" dirty="0">
              <a:solidFill>
                <a:prstClr val="white"/>
              </a:solidFill>
            </a:endParaRPr>
          </a:p>
          <a:p>
            <a:pPr lvl="1" defTabSz="457200">
              <a:lnSpc>
                <a:spcPct val="90000"/>
              </a:lnSpc>
              <a:buClr>
                <a:srgbClr val="1E5155">
                  <a:lumMod val="40000"/>
                  <a:lumOff val="60000"/>
                </a:srgbClr>
              </a:buClr>
            </a:pPr>
            <a:endParaRPr lang="en-US" sz="500" dirty="0">
              <a:solidFill>
                <a:prstClr val="white"/>
              </a:solidFill>
            </a:endParaRPr>
          </a:p>
          <a:p>
            <a:pPr lvl="1" defTabSz="457200">
              <a:lnSpc>
                <a:spcPct val="90000"/>
              </a:lnSpc>
              <a:buClr>
                <a:srgbClr val="1E5155">
                  <a:lumMod val="40000"/>
                  <a:lumOff val="60000"/>
                </a:srgbClr>
              </a:buClr>
            </a:pPr>
            <a:endParaRPr lang="en-US" sz="500" dirty="0">
              <a:solidFill>
                <a:prstClr val="white"/>
              </a:solidFill>
            </a:endParaRPr>
          </a:p>
        </p:txBody>
      </p:sp>
    </p:spTree>
    <p:extLst>
      <p:ext uri="{BB962C8B-B14F-4D97-AF65-F5344CB8AC3E}">
        <p14:creationId xmlns:p14="http://schemas.microsoft.com/office/powerpoint/2010/main" val="2428946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09" y="984967"/>
            <a:ext cx="10962800" cy="1023600"/>
          </a:xfrm>
        </p:spPr>
        <p:txBody>
          <a:bodyPr/>
          <a:lstStyle/>
          <a:p>
            <a:r>
              <a:rPr lang="en-US" dirty="0" smtClean="0"/>
              <a:t>Evidence Supporting Our Need</a:t>
            </a:r>
            <a:endParaRPr lang="en-US" dirty="0"/>
          </a:p>
        </p:txBody>
      </p:sp>
      <p:sp>
        <p:nvSpPr>
          <p:cNvPr id="3" name="Text Placeholder 2"/>
          <p:cNvSpPr>
            <a:spLocks noGrp="1"/>
          </p:cNvSpPr>
          <p:nvPr>
            <p:ph type="body" idx="1"/>
          </p:nvPr>
        </p:nvSpPr>
        <p:spPr>
          <a:xfrm>
            <a:off x="210509" y="2359459"/>
            <a:ext cx="11806067" cy="4254044"/>
          </a:xfrm>
        </p:spPr>
        <p:txBody>
          <a:bodyPr/>
          <a:lstStyle/>
          <a:p>
            <a:pPr marL="152396" indent="0">
              <a:buNone/>
            </a:pPr>
            <a:r>
              <a:rPr lang="en-US" dirty="0" smtClean="0"/>
              <a:t>Program Review Supports innovative approaches to continue serving our current numbers:</a:t>
            </a:r>
          </a:p>
          <a:p>
            <a:r>
              <a:rPr lang="en-US" dirty="0" smtClean="0"/>
              <a:t>Title 5 mandates 3 appointments for EOPS/CARE and 4 for Next Up</a:t>
            </a:r>
          </a:p>
          <a:p>
            <a:r>
              <a:rPr lang="en-US" dirty="0" smtClean="0"/>
              <a:t>Reduction in appointment time from 60 min to 45 min</a:t>
            </a:r>
          </a:p>
          <a:p>
            <a:r>
              <a:rPr lang="en-US" dirty="0" smtClean="0"/>
              <a:t>Collaboration across campus offices and community partners</a:t>
            </a:r>
          </a:p>
          <a:p>
            <a:r>
              <a:rPr lang="en-US" dirty="0" smtClean="0"/>
              <a:t>Development of “Group Counseling” appointments (Title 5 allows for one of these per semester)</a:t>
            </a:r>
          </a:p>
        </p:txBody>
      </p:sp>
    </p:spTree>
    <p:extLst>
      <p:ext uri="{BB962C8B-B14F-4D97-AF65-F5344CB8AC3E}">
        <p14:creationId xmlns:p14="http://schemas.microsoft.com/office/powerpoint/2010/main" val="2561086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y First Blog Award - LIEBSTER ~ DE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9055" y="452581"/>
            <a:ext cx="6510621" cy="502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13631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Coastline Counseling Department</a:t>
            </a:r>
            <a:endParaRPr lang="en-US" dirty="0"/>
          </a:p>
        </p:txBody>
      </p:sp>
      <p:sp>
        <p:nvSpPr>
          <p:cNvPr id="3" name="Subtitle 2"/>
          <p:cNvSpPr>
            <a:spLocks noGrp="1"/>
          </p:cNvSpPr>
          <p:nvPr>
            <p:ph type="subTitle" idx="1"/>
          </p:nvPr>
        </p:nvSpPr>
        <p:spPr/>
        <p:txBody>
          <a:bodyPr>
            <a:normAutofit lnSpcReduction="10000"/>
          </a:bodyPr>
          <a:lstStyle/>
          <a:p>
            <a:r>
              <a:rPr lang="en-US" dirty="0" smtClean="0"/>
              <a:t>Faculty Hiring Prioritization Presentation</a:t>
            </a:r>
          </a:p>
          <a:p>
            <a:r>
              <a:rPr lang="en-US" dirty="0" smtClean="0"/>
              <a:t>Academic Senate</a:t>
            </a:r>
          </a:p>
          <a:p>
            <a:r>
              <a:rPr lang="en-US" dirty="0" smtClean="0"/>
              <a:t>October 16, 2018</a:t>
            </a:r>
            <a:endParaRPr lang="en-US" dirty="0"/>
          </a:p>
        </p:txBody>
      </p:sp>
    </p:spTree>
    <p:extLst>
      <p:ext uri="{BB962C8B-B14F-4D97-AF65-F5344CB8AC3E}">
        <p14:creationId xmlns:p14="http://schemas.microsoft.com/office/powerpoint/2010/main" val="204939716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Counseling Department Request  2019 - 2020</a:t>
            </a:r>
            <a:endParaRPr lang="en-US" dirty="0"/>
          </a:p>
        </p:txBody>
      </p:sp>
      <p:sp>
        <p:nvSpPr>
          <p:cNvPr id="3" name="Content Placeholder 2"/>
          <p:cNvSpPr>
            <a:spLocks noGrp="1"/>
          </p:cNvSpPr>
          <p:nvPr>
            <p:ph idx="1"/>
          </p:nvPr>
        </p:nvSpPr>
        <p:spPr>
          <a:xfrm>
            <a:off x="680321" y="3262183"/>
            <a:ext cx="9613861" cy="2674005"/>
          </a:xfrm>
        </p:spPr>
        <p:txBody>
          <a:bodyPr>
            <a:normAutofit/>
          </a:bodyPr>
          <a:lstStyle/>
          <a:p>
            <a:pPr marL="0" indent="0" algn="ctr">
              <a:buNone/>
            </a:pPr>
            <a:r>
              <a:rPr lang="en-US" sz="6000" dirty="0" smtClean="0"/>
              <a:t>Two Full-Time Counselors</a:t>
            </a:r>
            <a:endParaRPr lang="en-US" sz="6000" dirty="0"/>
          </a:p>
        </p:txBody>
      </p:sp>
    </p:spTree>
    <p:extLst>
      <p:ext uri="{BB962C8B-B14F-4D97-AF65-F5344CB8AC3E}">
        <p14:creationId xmlns:p14="http://schemas.microsoft.com/office/powerpoint/2010/main" val="218016293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Counseling Department Expectations</a:t>
            </a:r>
            <a:endParaRPr lang="en-US" dirty="0"/>
          </a:p>
        </p:txBody>
      </p:sp>
      <p:sp>
        <p:nvSpPr>
          <p:cNvPr id="3" name="Content Placeholder 2"/>
          <p:cNvSpPr>
            <a:spLocks noGrp="1"/>
          </p:cNvSpPr>
          <p:nvPr>
            <p:ph idx="1"/>
          </p:nvPr>
        </p:nvSpPr>
        <p:spPr>
          <a:xfrm>
            <a:off x="1730646" y="3362484"/>
            <a:ext cx="9613861" cy="3599316"/>
          </a:xfrm>
        </p:spPr>
        <p:txBody>
          <a:bodyPr/>
          <a:lstStyle/>
          <a:p>
            <a:r>
              <a:rPr lang="en-US" dirty="0" smtClean="0"/>
              <a:t>Preparation for Guided Pathways</a:t>
            </a:r>
          </a:p>
          <a:p>
            <a:r>
              <a:rPr lang="en-US" dirty="0" smtClean="0"/>
              <a:t>Transition to Case Management Counseling Model</a:t>
            </a:r>
          </a:p>
          <a:p>
            <a:r>
              <a:rPr lang="en-US" dirty="0" smtClean="0"/>
              <a:t>Incarcerated Student Population</a:t>
            </a:r>
            <a:endParaRPr lang="en-US" dirty="0"/>
          </a:p>
        </p:txBody>
      </p:sp>
    </p:spTree>
    <p:extLst>
      <p:ext uri="{BB962C8B-B14F-4D97-AF65-F5344CB8AC3E}">
        <p14:creationId xmlns:p14="http://schemas.microsoft.com/office/powerpoint/2010/main" val="29864444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002" y="2438400"/>
            <a:ext cx="9143999" cy="4419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Freeform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63956" y="1544794"/>
            <a:ext cx="2604045" cy="619449"/>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defTabSz="457200"/>
            <a:endParaRPr lang="en-US" dirty="0">
              <a:solidFill>
                <a:prstClr val="white"/>
              </a:solidFill>
            </a:endParaRPr>
          </a:p>
        </p:txBody>
      </p:sp>
      <p:sp>
        <p:nvSpPr>
          <p:cNvPr id="13" name="Freeform 5"/>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
          <a:xfrm>
            <a:off x="1524001" y="1771171"/>
            <a:ext cx="9143772" cy="2101850"/>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14" name="Title 1"/>
          <p:cNvSpPr>
            <a:spLocks noGrp="1"/>
          </p:cNvSpPr>
          <p:nvPr>
            <p:ph type="title"/>
          </p:nvPr>
        </p:nvSpPr>
        <p:spPr>
          <a:xfrm>
            <a:off x="1599974" y="1057279"/>
            <a:ext cx="8991826" cy="1201409"/>
          </a:xfrm>
        </p:spPr>
        <p:txBody>
          <a:bodyPr>
            <a:normAutofit/>
          </a:bodyPr>
          <a:lstStyle/>
          <a:p>
            <a:r>
              <a:rPr lang="en-US" sz="3400" dirty="0"/>
              <a:t>Climate, Job Market, Trends &amp; Mandates</a:t>
            </a:r>
          </a:p>
        </p:txBody>
      </p:sp>
      <p:pic>
        <p:nvPicPr>
          <p:cNvPr id="15" name="Picture 14">
            <a:extLst>
              <a:ext uri="{FF2B5EF4-FFF2-40B4-BE49-F238E27FC236}">
                <a16:creationId xmlns="" xmlns:a16="http://schemas.microsoft.com/office/drawing/2014/main" id="{F8B526FC-3344-D842-B9CD-A27AA246A4EA}"/>
              </a:ext>
            </a:extLst>
          </p:cNvPr>
          <p:cNvPicPr>
            <a:picLocks noChangeAspect="1"/>
          </p:cNvPicPr>
          <p:nvPr/>
        </p:nvPicPr>
        <p:blipFill>
          <a:blip r:embed="rId2"/>
          <a:stretch>
            <a:fillRect/>
          </a:stretch>
        </p:blipFill>
        <p:spPr>
          <a:xfrm>
            <a:off x="9397973" y="6273801"/>
            <a:ext cx="942917" cy="454957"/>
          </a:xfrm>
          <a:prstGeom prst="rect">
            <a:avLst/>
          </a:prstGeom>
          <a:effectLst/>
        </p:spPr>
      </p:pic>
      <p:sp>
        <p:nvSpPr>
          <p:cNvPr id="16" name="Content Placeholder 2">
            <a:extLst>
              <a:ext uri="{FF2B5EF4-FFF2-40B4-BE49-F238E27FC236}">
                <a16:creationId xmlns="" xmlns:a16="http://schemas.microsoft.com/office/drawing/2014/main" id="{B89BDBDF-DDAE-A84E-A7A4-CE740F23CB9C}"/>
              </a:ext>
            </a:extLst>
          </p:cNvPr>
          <p:cNvSpPr txBox="1">
            <a:spLocks/>
          </p:cNvSpPr>
          <p:nvPr/>
        </p:nvSpPr>
        <p:spPr>
          <a:xfrm>
            <a:off x="1838168" y="2164242"/>
            <a:ext cx="8031262" cy="4585808"/>
          </a:xfrm>
          <a:prstGeom prst="rect">
            <a:avLst/>
          </a:prstGeom>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defTabSz="457200">
              <a:lnSpc>
                <a:spcPct val="90000"/>
              </a:lnSpc>
              <a:buClr>
                <a:srgbClr val="B8C765"/>
              </a:buClr>
            </a:pPr>
            <a:r>
              <a:rPr lang="en-US" sz="2600" b="1" dirty="0">
                <a:solidFill>
                  <a:prstClr val="black"/>
                </a:solidFill>
              </a:rPr>
              <a:t>Improve Transfer Rates</a:t>
            </a:r>
          </a:p>
          <a:p>
            <a:pPr lvl="1" defTabSz="457200">
              <a:lnSpc>
                <a:spcPct val="90000"/>
              </a:lnSpc>
              <a:buClr>
                <a:srgbClr val="B8C765"/>
              </a:buClr>
            </a:pPr>
            <a:r>
              <a:rPr lang="en-US" sz="2400" dirty="0">
                <a:solidFill>
                  <a:prstClr val="black"/>
                </a:solidFill>
              </a:rPr>
              <a:t>General Ed majors need a second language to transfer, supports Guided Pathways</a:t>
            </a:r>
          </a:p>
          <a:p>
            <a:pPr lvl="1" defTabSz="457200">
              <a:lnSpc>
                <a:spcPct val="90000"/>
              </a:lnSpc>
              <a:buClr>
                <a:srgbClr val="B8C765"/>
              </a:buClr>
            </a:pPr>
            <a:r>
              <a:rPr lang="en-US" sz="2400" dirty="0">
                <a:solidFill>
                  <a:prstClr val="black"/>
                </a:solidFill>
              </a:rPr>
              <a:t>Need to grow our program to meet the needs of transfer students which will lead to the attainment of associate degrees, certificates, career readiness, and transfer to four-year colleges/universities </a:t>
            </a:r>
          </a:p>
          <a:p>
            <a:pPr lvl="2" defTabSz="457200">
              <a:lnSpc>
                <a:spcPct val="90000"/>
              </a:lnSpc>
              <a:buClr>
                <a:srgbClr val="B8C765"/>
              </a:buClr>
            </a:pPr>
            <a:r>
              <a:rPr lang="en-US" sz="2200" dirty="0">
                <a:solidFill>
                  <a:prstClr val="black"/>
                </a:solidFill>
              </a:rPr>
              <a:t>Result: Increased enrollment, student achievement, programmatic excellence, student persistence, planning, innovation, change, sustainability</a:t>
            </a:r>
            <a:endParaRPr lang="en-US" sz="2400" dirty="0">
              <a:solidFill>
                <a:prstClr val="black"/>
              </a:solidFill>
            </a:endParaRPr>
          </a:p>
          <a:p>
            <a:pPr lvl="2" defTabSz="457200">
              <a:lnSpc>
                <a:spcPct val="90000"/>
              </a:lnSpc>
              <a:buClr>
                <a:srgbClr val="B8C765"/>
              </a:buClr>
            </a:pPr>
            <a:endParaRPr lang="en-US" sz="2200" dirty="0">
              <a:solidFill>
                <a:prstClr val="black"/>
              </a:solidFill>
            </a:endParaRPr>
          </a:p>
          <a:p>
            <a:pPr lvl="2" defTabSz="457200">
              <a:lnSpc>
                <a:spcPct val="90000"/>
              </a:lnSpc>
              <a:buClr>
                <a:srgbClr val="B8C765"/>
              </a:buClr>
            </a:pPr>
            <a:endParaRPr lang="en-US" sz="2200" dirty="0">
              <a:solidFill>
                <a:prstClr val="black"/>
              </a:solidFill>
            </a:endParaRPr>
          </a:p>
          <a:p>
            <a:pPr lvl="1" defTabSz="457200">
              <a:lnSpc>
                <a:spcPct val="90000"/>
              </a:lnSpc>
              <a:buClr>
                <a:srgbClr val="B8C765"/>
              </a:buClr>
              <a:buFont typeface="Wingdings 3" pitchFamily="2" charset="2"/>
              <a:buChar char=""/>
            </a:pPr>
            <a:endParaRPr lang="en-US" sz="2400" dirty="0">
              <a:solidFill>
                <a:prstClr val="black"/>
              </a:solidFill>
            </a:endParaRPr>
          </a:p>
          <a:p>
            <a:pPr marL="0" indent="0" defTabSz="457200">
              <a:lnSpc>
                <a:spcPct val="90000"/>
              </a:lnSpc>
              <a:buClr>
                <a:srgbClr val="1E5155">
                  <a:lumMod val="40000"/>
                  <a:lumOff val="60000"/>
                </a:srgbClr>
              </a:buClr>
              <a:buNone/>
            </a:pPr>
            <a:endParaRPr lang="en-US" sz="2400" dirty="0">
              <a:solidFill>
                <a:prstClr val="white"/>
              </a:solidFill>
            </a:endParaRPr>
          </a:p>
          <a:p>
            <a:pPr marL="0" indent="0" defTabSz="457200">
              <a:lnSpc>
                <a:spcPct val="90000"/>
              </a:lnSpc>
              <a:buClr>
                <a:srgbClr val="1E5155">
                  <a:lumMod val="40000"/>
                  <a:lumOff val="60000"/>
                </a:srgbClr>
              </a:buClr>
              <a:buNone/>
            </a:pPr>
            <a:endParaRPr lang="en-US" sz="2400" dirty="0">
              <a:solidFill>
                <a:prstClr val="white"/>
              </a:solidFill>
            </a:endParaRPr>
          </a:p>
          <a:p>
            <a:pPr marL="0" indent="0" defTabSz="457200">
              <a:lnSpc>
                <a:spcPct val="90000"/>
              </a:lnSpc>
              <a:buClr>
                <a:srgbClr val="1E5155">
                  <a:lumMod val="40000"/>
                  <a:lumOff val="60000"/>
                </a:srgbClr>
              </a:buClr>
            </a:pPr>
            <a:endParaRPr lang="en-US" sz="500" dirty="0">
              <a:solidFill>
                <a:prstClr val="white"/>
              </a:solidFill>
            </a:endParaRPr>
          </a:p>
          <a:p>
            <a:pPr lvl="1" defTabSz="457200">
              <a:lnSpc>
                <a:spcPct val="90000"/>
              </a:lnSpc>
              <a:buClr>
                <a:srgbClr val="1E5155">
                  <a:lumMod val="40000"/>
                  <a:lumOff val="60000"/>
                </a:srgbClr>
              </a:buClr>
            </a:pPr>
            <a:endParaRPr lang="en-US" sz="500" dirty="0">
              <a:solidFill>
                <a:prstClr val="white"/>
              </a:solidFill>
            </a:endParaRPr>
          </a:p>
          <a:p>
            <a:pPr lvl="1" defTabSz="457200">
              <a:lnSpc>
                <a:spcPct val="90000"/>
              </a:lnSpc>
              <a:buClr>
                <a:srgbClr val="1E5155">
                  <a:lumMod val="40000"/>
                  <a:lumOff val="60000"/>
                </a:srgbClr>
              </a:buClr>
            </a:pPr>
            <a:endParaRPr lang="en-US" sz="500" dirty="0">
              <a:solidFill>
                <a:prstClr val="white"/>
              </a:solidFill>
            </a:endParaRPr>
          </a:p>
        </p:txBody>
      </p:sp>
    </p:spTree>
    <p:extLst>
      <p:ext uri="{BB962C8B-B14F-4D97-AF65-F5344CB8AC3E}">
        <p14:creationId xmlns:p14="http://schemas.microsoft.com/office/powerpoint/2010/main" val="580154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002" y="2438400"/>
            <a:ext cx="9143999" cy="4419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Freeform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63956" y="1544794"/>
            <a:ext cx="2604045" cy="619449"/>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defTabSz="457200"/>
            <a:endParaRPr lang="en-US" dirty="0">
              <a:solidFill>
                <a:prstClr val="white"/>
              </a:solidFill>
            </a:endParaRPr>
          </a:p>
        </p:txBody>
      </p:sp>
      <p:sp>
        <p:nvSpPr>
          <p:cNvPr id="13" name="Freeform 5"/>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
          <a:xfrm>
            <a:off x="1524001" y="1771171"/>
            <a:ext cx="9143772" cy="2101850"/>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14" name="Title 1"/>
          <p:cNvSpPr>
            <a:spLocks noGrp="1"/>
          </p:cNvSpPr>
          <p:nvPr>
            <p:ph type="title"/>
          </p:nvPr>
        </p:nvSpPr>
        <p:spPr>
          <a:xfrm>
            <a:off x="1599974" y="1057279"/>
            <a:ext cx="8991826" cy="1201409"/>
          </a:xfrm>
        </p:spPr>
        <p:txBody>
          <a:bodyPr>
            <a:normAutofit/>
          </a:bodyPr>
          <a:lstStyle/>
          <a:p>
            <a:r>
              <a:rPr lang="en-US" sz="3400" dirty="0"/>
              <a:t>Climate, Job Market, Trends &amp; Mandates</a:t>
            </a:r>
          </a:p>
        </p:txBody>
      </p:sp>
      <p:pic>
        <p:nvPicPr>
          <p:cNvPr id="15" name="Picture 14">
            <a:extLst>
              <a:ext uri="{FF2B5EF4-FFF2-40B4-BE49-F238E27FC236}">
                <a16:creationId xmlns="" xmlns:a16="http://schemas.microsoft.com/office/drawing/2014/main" id="{F8B526FC-3344-D842-B9CD-A27AA246A4EA}"/>
              </a:ext>
            </a:extLst>
          </p:cNvPr>
          <p:cNvPicPr>
            <a:picLocks noChangeAspect="1"/>
          </p:cNvPicPr>
          <p:nvPr/>
        </p:nvPicPr>
        <p:blipFill>
          <a:blip r:embed="rId2"/>
          <a:stretch>
            <a:fillRect/>
          </a:stretch>
        </p:blipFill>
        <p:spPr>
          <a:xfrm>
            <a:off x="9397973" y="6273801"/>
            <a:ext cx="942917" cy="454957"/>
          </a:xfrm>
          <a:prstGeom prst="rect">
            <a:avLst/>
          </a:prstGeom>
          <a:effectLst/>
        </p:spPr>
      </p:pic>
      <p:sp>
        <p:nvSpPr>
          <p:cNvPr id="16" name="Content Placeholder 2">
            <a:extLst>
              <a:ext uri="{FF2B5EF4-FFF2-40B4-BE49-F238E27FC236}">
                <a16:creationId xmlns="" xmlns:a16="http://schemas.microsoft.com/office/drawing/2014/main" id="{B89BDBDF-DDAE-A84E-A7A4-CE740F23CB9C}"/>
              </a:ext>
            </a:extLst>
          </p:cNvPr>
          <p:cNvSpPr txBox="1">
            <a:spLocks/>
          </p:cNvSpPr>
          <p:nvPr/>
        </p:nvSpPr>
        <p:spPr>
          <a:xfrm>
            <a:off x="2080256" y="2651757"/>
            <a:ext cx="8031262" cy="3174676"/>
          </a:xfrm>
          <a:prstGeom prst="rect">
            <a:avLst/>
          </a:prstGeom>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defTabSz="457200">
              <a:lnSpc>
                <a:spcPct val="90000"/>
              </a:lnSpc>
              <a:buClr>
                <a:srgbClr val="B8C765"/>
              </a:buClr>
            </a:pPr>
            <a:r>
              <a:rPr lang="en-US" sz="2600" b="1" dirty="0">
                <a:solidFill>
                  <a:prstClr val="black"/>
                </a:solidFill>
              </a:rPr>
              <a:t>Employability</a:t>
            </a:r>
          </a:p>
          <a:p>
            <a:pPr lvl="1" defTabSz="457200">
              <a:lnSpc>
                <a:spcPct val="90000"/>
              </a:lnSpc>
              <a:buClr>
                <a:srgbClr val="B8C765"/>
              </a:buClr>
            </a:pPr>
            <a:r>
              <a:rPr lang="en-US" sz="2400" dirty="0">
                <a:solidFill>
                  <a:prstClr val="black"/>
                </a:solidFill>
              </a:rPr>
              <a:t>“Bilingual Applicants Preferred” </a:t>
            </a:r>
          </a:p>
          <a:p>
            <a:pPr lvl="1" defTabSz="457200">
              <a:lnSpc>
                <a:spcPct val="90000"/>
              </a:lnSpc>
              <a:buClr>
                <a:srgbClr val="B8C765"/>
              </a:buClr>
            </a:pPr>
            <a:r>
              <a:rPr lang="en-US" sz="2400" dirty="0">
                <a:solidFill>
                  <a:prstClr val="black"/>
                </a:solidFill>
              </a:rPr>
              <a:t>44% of Californians speak Spanish</a:t>
            </a:r>
          </a:p>
          <a:p>
            <a:pPr lvl="2" defTabSz="457200">
              <a:lnSpc>
                <a:spcPct val="90000"/>
              </a:lnSpc>
              <a:buClr>
                <a:srgbClr val="B8C765"/>
              </a:buClr>
            </a:pPr>
            <a:r>
              <a:rPr lang="en-US" sz="2200" dirty="0">
                <a:solidFill>
                  <a:prstClr val="black"/>
                </a:solidFill>
              </a:rPr>
              <a:t>Result: Increased enrollment, programmatic excellence, student persistence, planning, innovation, change, partnerships &amp; community engagement</a:t>
            </a:r>
            <a:endParaRPr lang="en-US" sz="2400" dirty="0">
              <a:solidFill>
                <a:prstClr val="black"/>
              </a:solidFill>
            </a:endParaRPr>
          </a:p>
          <a:p>
            <a:pPr lvl="2" defTabSz="457200">
              <a:lnSpc>
                <a:spcPct val="90000"/>
              </a:lnSpc>
              <a:buClr>
                <a:srgbClr val="B8C765"/>
              </a:buClr>
            </a:pPr>
            <a:endParaRPr lang="en-US" sz="2200" dirty="0">
              <a:solidFill>
                <a:prstClr val="black"/>
              </a:solidFill>
            </a:endParaRPr>
          </a:p>
          <a:p>
            <a:pPr lvl="2" defTabSz="457200">
              <a:lnSpc>
                <a:spcPct val="90000"/>
              </a:lnSpc>
              <a:buClr>
                <a:srgbClr val="B8C765"/>
              </a:buClr>
            </a:pPr>
            <a:endParaRPr lang="en-US" sz="2200" dirty="0">
              <a:solidFill>
                <a:prstClr val="black"/>
              </a:solidFill>
            </a:endParaRPr>
          </a:p>
          <a:p>
            <a:pPr lvl="1" defTabSz="457200">
              <a:lnSpc>
                <a:spcPct val="90000"/>
              </a:lnSpc>
              <a:buClr>
                <a:srgbClr val="B8C765"/>
              </a:buClr>
              <a:buFont typeface="Wingdings 3" pitchFamily="2" charset="2"/>
              <a:buChar char=""/>
            </a:pPr>
            <a:endParaRPr lang="en-US" sz="2400" dirty="0">
              <a:solidFill>
                <a:prstClr val="black"/>
              </a:solidFill>
            </a:endParaRPr>
          </a:p>
          <a:p>
            <a:pPr marL="0" indent="0" defTabSz="457200">
              <a:lnSpc>
                <a:spcPct val="90000"/>
              </a:lnSpc>
              <a:buClr>
                <a:srgbClr val="1E5155">
                  <a:lumMod val="40000"/>
                  <a:lumOff val="60000"/>
                </a:srgbClr>
              </a:buClr>
              <a:buNone/>
            </a:pPr>
            <a:endParaRPr lang="en-US" sz="2400" dirty="0">
              <a:solidFill>
                <a:prstClr val="white"/>
              </a:solidFill>
            </a:endParaRPr>
          </a:p>
          <a:p>
            <a:pPr marL="0" indent="0" defTabSz="457200">
              <a:lnSpc>
                <a:spcPct val="90000"/>
              </a:lnSpc>
              <a:buClr>
                <a:srgbClr val="1E5155">
                  <a:lumMod val="40000"/>
                  <a:lumOff val="60000"/>
                </a:srgbClr>
              </a:buClr>
              <a:buNone/>
            </a:pPr>
            <a:endParaRPr lang="en-US" sz="2400" dirty="0">
              <a:solidFill>
                <a:prstClr val="white"/>
              </a:solidFill>
            </a:endParaRPr>
          </a:p>
          <a:p>
            <a:pPr marL="0" indent="0" defTabSz="457200">
              <a:lnSpc>
                <a:spcPct val="90000"/>
              </a:lnSpc>
              <a:buClr>
                <a:srgbClr val="1E5155">
                  <a:lumMod val="40000"/>
                  <a:lumOff val="60000"/>
                </a:srgbClr>
              </a:buClr>
            </a:pPr>
            <a:endParaRPr lang="en-US" sz="500" dirty="0">
              <a:solidFill>
                <a:prstClr val="white"/>
              </a:solidFill>
            </a:endParaRPr>
          </a:p>
          <a:p>
            <a:pPr lvl="1" defTabSz="457200">
              <a:lnSpc>
                <a:spcPct val="90000"/>
              </a:lnSpc>
              <a:buClr>
                <a:srgbClr val="1E5155">
                  <a:lumMod val="40000"/>
                  <a:lumOff val="60000"/>
                </a:srgbClr>
              </a:buClr>
            </a:pPr>
            <a:endParaRPr lang="en-US" sz="500" dirty="0">
              <a:solidFill>
                <a:prstClr val="white"/>
              </a:solidFill>
            </a:endParaRPr>
          </a:p>
          <a:p>
            <a:pPr lvl="1" defTabSz="457200">
              <a:lnSpc>
                <a:spcPct val="90000"/>
              </a:lnSpc>
              <a:buClr>
                <a:srgbClr val="1E5155">
                  <a:lumMod val="40000"/>
                  <a:lumOff val="60000"/>
                </a:srgbClr>
              </a:buClr>
            </a:pPr>
            <a:endParaRPr lang="en-US" sz="500" dirty="0">
              <a:solidFill>
                <a:prstClr val="white"/>
              </a:solidFill>
            </a:endParaRPr>
          </a:p>
        </p:txBody>
      </p:sp>
    </p:spTree>
    <p:extLst>
      <p:ext uri="{BB962C8B-B14F-4D97-AF65-F5344CB8AC3E}">
        <p14:creationId xmlns:p14="http://schemas.microsoft.com/office/powerpoint/2010/main" val="38069401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41B68C77-138E-4BF7-A276-BD0C78A4219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1524001" y="2669686"/>
            <a:ext cx="3027759" cy="4188315"/>
          </a:xfrm>
          <a:prstGeom prst="rect">
            <a:avLst/>
          </a:prstGeom>
        </p:spPr>
      </p:pic>
      <p:pic>
        <p:nvPicPr>
          <p:cNvPr id="19" name="Picture 18">
            <a:extLst>
              <a:ext uri="{FF2B5EF4-FFF2-40B4-BE49-F238E27FC236}">
                <a16:creationId xmlns="" xmlns:a16="http://schemas.microsoft.com/office/drawing/2014/main" id="{7C268552-D473-46ED-B1B8-422042C4DEF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1524001" y="2892348"/>
            <a:ext cx="1141809" cy="2365453"/>
          </a:xfrm>
          <a:prstGeom prst="rect">
            <a:avLst/>
          </a:prstGeom>
        </p:spPr>
      </p:pic>
      <p:sp>
        <p:nvSpPr>
          <p:cNvPr id="21" name="Oval 20">
            <a:extLst>
              <a:ext uri="{FF2B5EF4-FFF2-40B4-BE49-F238E27FC236}">
                <a16:creationId xmlns="" xmlns:a16="http://schemas.microsoft.com/office/drawing/2014/main" id="{4AC0CD9D-7610-4620-93B4-798CCD9AB5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980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3" name="Picture 22">
            <a:extLst>
              <a:ext uri="{FF2B5EF4-FFF2-40B4-BE49-F238E27FC236}">
                <a16:creationId xmlns="" xmlns:a16="http://schemas.microsoft.com/office/drawing/2014/main" id="{B9238B3E-24AA-439A-B527-6C5DF6D72145}"/>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523559" y="1"/>
            <a:ext cx="1202540" cy="1141407"/>
          </a:xfrm>
          <a:prstGeom prst="rect">
            <a:avLst/>
          </a:prstGeom>
        </p:spPr>
      </p:pic>
      <p:pic>
        <p:nvPicPr>
          <p:cNvPr id="25" name="Picture 24">
            <a:extLst>
              <a:ext uri="{FF2B5EF4-FFF2-40B4-BE49-F238E27FC236}">
                <a16:creationId xmlns="" xmlns:a16="http://schemas.microsoft.com/office/drawing/2014/main" id="{69F01145-BEA3-4CBF-AA21-10077B948CA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7978409" y="6096000"/>
            <a:ext cx="745301" cy="762000"/>
          </a:xfrm>
          <a:prstGeom prst="rect">
            <a:avLst/>
          </a:prstGeom>
        </p:spPr>
      </p:pic>
      <p:sp>
        <p:nvSpPr>
          <p:cNvPr id="27" name="Rectangle 26">
            <a:extLst>
              <a:ext uri="{FF2B5EF4-FFF2-40B4-BE49-F238E27FC236}">
                <a16:creationId xmlns="" xmlns:a16="http://schemas.microsoft.com/office/drawing/2014/main" id="{DE4D62F9-188E-4530-84C2-24BDEE4BEB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352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9" name="Rectangle 28">
            <a:extLst>
              <a:ext uri="{FF2B5EF4-FFF2-40B4-BE49-F238E27FC236}">
                <a16:creationId xmlns="" xmlns:a16="http://schemas.microsoft.com/office/drawing/2014/main" id="{20F6071B-48FA-4685-A9C9-A7B21E1C14C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001" y="-5"/>
            <a:ext cx="9143771"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1" name="Rectangle 30">
            <a:extLst>
              <a:ext uri="{FF2B5EF4-FFF2-40B4-BE49-F238E27FC236}">
                <a16:creationId xmlns="" xmlns:a16="http://schemas.microsoft.com/office/drawing/2014/main" id="{8C56044C-1580-4C45-8AA3-F2A07478B45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352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3" name="Freeform 16">
            <a:extLst>
              <a:ext uri="{FF2B5EF4-FFF2-40B4-BE49-F238E27FC236}">
                <a16:creationId xmlns="" xmlns:a16="http://schemas.microsoft.com/office/drawing/2014/main" id="{7DE548AA-7E1A-497C-8B79-C74F42ACFB1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63956" y="3280011"/>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20000"/>
            </a:schemeClr>
          </a:solidFill>
          <a:ln>
            <a:noFill/>
          </a:ln>
        </p:spPr>
        <p:txBody>
          <a:bodyPr rtlCol="0" anchor="ctr"/>
          <a:lstStyle/>
          <a:p>
            <a:pPr algn="ctr" defTabSz="457200"/>
            <a:endParaRPr lang="en-US" dirty="0">
              <a:solidFill>
                <a:prstClr val="black"/>
              </a:solidFill>
            </a:endParaRPr>
          </a:p>
        </p:txBody>
      </p:sp>
      <p:sp>
        <p:nvSpPr>
          <p:cNvPr id="35" name="Freeform: Shape 34">
            <a:extLst>
              <a:ext uri="{FF2B5EF4-FFF2-40B4-BE49-F238E27FC236}">
                <a16:creationId xmlns="" xmlns:a16="http://schemas.microsoft.com/office/drawing/2014/main" id="{51A8E3CE-561F-42BE-B6A2-FBE96F9A82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
          <a:xfrm>
            <a:off x="1524001" y="3579208"/>
            <a:ext cx="9143771" cy="3278793"/>
          </a:xfrm>
          <a:custGeom>
            <a:avLst/>
            <a:gdLst>
              <a:gd name="connsiteX0" fmla="*/ 1 w 12191696"/>
              <a:gd name="connsiteY0" fmla="*/ 0 h 3278793"/>
              <a:gd name="connsiteX1" fmla="*/ 71932 w 12191696"/>
              <a:gd name="connsiteY1" fmla="*/ 12261 h 3278793"/>
              <a:gd name="connsiteX2" fmla="*/ 282849 w 12191696"/>
              <a:gd name="connsiteY2" fmla="*/ 48343 h 3278793"/>
              <a:gd name="connsiteX3" fmla="*/ 436464 w 12191696"/>
              <a:gd name="connsiteY3" fmla="*/ 73565 h 3278793"/>
              <a:gd name="connsiteX4" fmla="*/ 619339 w 12191696"/>
              <a:gd name="connsiteY4" fmla="*/ 100188 h 3278793"/>
              <a:gd name="connsiteX5" fmla="*/ 836351 w 12191696"/>
              <a:gd name="connsiteY5" fmla="*/ 132066 h 3278793"/>
              <a:gd name="connsiteX6" fmla="*/ 1076528 w 12191696"/>
              <a:gd name="connsiteY6" fmla="*/ 165696 h 3278793"/>
              <a:gd name="connsiteX7" fmla="*/ 1347183 w 12191696"/>
              <a:gd name="connsiteY7" fmla="*/ 201077 h 3278793"/>
              <a:gd name="connsiteX8" fmla="*/ 1642223 w 12191696"/>
              <a:gd name="connsiteY8" fmla="*/ 238560 h 3278793"/>
              <a:gd name="connsiteX9" fmla="*/ 1962864 w 12191696"/>
              <a:gd name="connsiteY9" fmla="*/ 276043 h 3278793"/>
              <a:gd name="connsiteX10" fmla="*/ 2304232 w 12191696"/>
              <a:gd name="connsiteY10" fmla="*/ 314227 h 3278793"/>
              <a:gd name="connsiteX11" fmla="*/ 2672421 w 12191696"/>
              <a:gd name="connsiteY11" fmla="*/ 349608 h 3278793"/>
              <a:gd name="connsiteX12" fmla="*/ 3057678 w 12191696"/>
              <a:gd name="connsiteY12" fmla="*/ 383588 h 3278793"/>
              <a:gd name="connsiteX13" fmla="*/ 3464881 w 12191696"/>
              <a:gd name="connsiteY13" fmla="*/ 414415 h 3278793"/>
              <a:gd name="connsiteX14" fmla="*/ 3889152 w 12191696"/>
              <a:gd name="connsiteY14" fmla="*/ 443841 h 3278793"/>
              <a:gd name="connsiteX15" fmla="*/ 4331710 w 12191696"/>
              <a:gd name="connsiteY15" fmla="*/ 471515 h 3278793"/>
              <a:gd name="connsiteX16" fmla="*/ 4558476 w 12191696"/>
              <a:gd name="connsiteY16" fmla="*/ 481324 h 3278793"/>
              <a:gd name="connsiteX17" fmla="*/ 4790118 w 12191696"/>
              <a:gd name="connsiteY17" fmla="*/ 492183 h 3278793"/>
              <a:gd name="connsiteX18" fmla="*/ 5025418 w 12191696"/>
              <a:gd name="connsiteY18" fmla="*/ 502342 h 3278793"/>
              <a:gd name="connsiteX19" fmla="*/ 5261937 w 12191696"/>
              <a:gd name="connsiteY19" fmla="*/ 508998 h 3278793"/>
              <a:gd name="connsiteX20" fmla="*/ 5503333 w 12191696"/>
              <a:gd name="connsiteY20" fmla="*/ 514953 h 3278793"/>
              <a:gd name="connsiteX21" fmla="*/ 5747166 w 12191696"/>
              <a:gd name="connsiteY21" fmla="*/ 521259 h 3278793"/>
              <a:gd name="connsiteX22" fmla="*/ 5995877 w 12191696"/>
              <a:gd name="connsiteY22" fmla="*/ 525463 h 3278793"/>
              <a:gd name="connsiteX23" fmla="*/ 6247026 w 12191696"/>
              <a:gd name="connsiteY23" fmla="*/ 525463 h 3278793"/>
              <a:gd name="connsiteX24" fmla="*/ 6500613 w 12191696"/>
              <a:gd name="connsiteY24" fmla="*/ 527565 h 3278793"/>
              <a:gd name="connsiteX25" fmla="*/ 6756639 w 12191696"/>
              <a:gd name="connsiteY25" fmla="*/ 525463 h 3278793"/>
              <a:gd name="connsiteX26" fmla="*/ 7016322 w 12191696"/>
              <a:gd name="connsiteY26" fmla="*/ 521259 h 3278793"/>
              <a:gd name="connsiteX27" fmla="*/ 7276005 w 12191696"/>
              <a:gd name="connsiteY27" fmla="*/ 517406 h 3278793"/>
              <a:gd name="connsiteX28" fmla="*/ 7539345 w 12191696"/>
              <a:gd name="connsiteY28" fmla="*/ 508998 h 3278793"/>
              <a:gd name="connsiteX29" fmla="*/ 7805124 w 12191696"/>
              <a:gd name="connsiteY29" fmla="*/ 500241 h 3278793"/>
              <a:gd name="connsiteX30" fmla="*/ 8070903 w 12191696"/>
              <a:gd name="connsiteY30" fmla="*/ 490082 h 3278793"/>
              <a:gd name="connsiteX31" fmla="*/ 8339121 w 12191696"/>
              <a:gd name="connsiteY31" fmla="*/ 475719 h 3278793"/>
              <a:gd name="connsiteX32" fmla="*/ 8609776 w 12191696"/>
              <a:gd name="connsiteY32" fmla="*/ 458554 h 3278793"/>
              <a:gd name="connsiteX33" fmla="*/ 8881651 w 12191696"/>
              <a:gd name="connsiteY33" fmla="*/ 442089 h 3278793"/>
              <a:gd name="connsiteX34" fmla="*/ 9153526 w 12191696"/>
              <a:gd name="connsiteY34" fmla="*/ 421071 h 3278793"/>
              <a:gd name="connsiteX35" fmla="*/ 9429058 w 12191696"/>
              <a:gd name="connsiteY35" fmla="*/ 395849 h 3278793"/>
              <a:gd name="connsiteX36" fmla="*/ 9700933 w 12191696"/>
              <a:gd name="connsiteY36" fmla="*/ 370626 h 3278793"/>
              <a:gd name="connsiteX37" fmla="*/ 9977684 w 12191696"/>
              <a:gd name="connsiteY37" fmla="*/ 341551 h 3278793"/>
              <a:gd name="connsiteX38" fmla="*/ 10255655 w 12191696"/>
              <a:gd name="connsiteY38" fmla="*/ 309673 h 3278793"/>
              <a:gd name="connsiteX39" fmla="*/ 10529968 w 12191696"/>
              <a:gd name="connsiteY39" fmla="*/ 276043 h 3278793"/>
              <a:gd name="connsiteX40" fmla="*/ 10807939 w 12191696"/>
              <a:gd name="connsiteY40" fmla="*/ 236809 h 3278793"/>
              <a:gd name="connsiteX41" fmla="*/ 11084690 w 12191696"/>
              <a:gd name="connsiteY41" fmla="*/ 194772 h 3278793"/>
              <a:gd name="connsiteX42" fmla="*/ 11362661 w 12191696"/>
              <a:gd name="connsiteY42" fmla="*/ 153085 h 3278793"/>
              <a:gd name="connsiteX43" fmla="*/ 11639412 w 12191696"/>
              <a:gd name="connsiteY43" fmla="*/ 104392 h 3278793"/>
              <a:gd name="connsiteX44" fmla="*/ 11914945 w 12191696"/>
              <a:gd name="connsiteY44" fmla="*/ 54648 h 3278793"/>
              <a:gd name="connsiteX45" fmla="*/ 12191696 w 12191696"/>
              <a:gd name="connsiteY45" fmla="*/ 2452 h 3278793"/>
              <a:gd name="connsiteX46" fmla="*/ 12191696 w 12191696"/>
              <a:gd name="connsiteY46" fmla="*/ 2802467 h 3278793"/>
              <a:gd name="connsiteX47" fmla="*/ 12191695 w 12191696"/>
              <a:gd name="connsiteY47" fmla="*/ 2802467 h 3278793"/>
              <a:gd name="connsiteX48" fmla="*/ 12191695 w 12191696"/>
              <a:gd name="connsiteY48" fmla="*/ 3278793 h 3278793"/>
              <a:gd name="connsiteX49" fmla="*/ 0 w 12191696"/>
              <a:gd name="connsiteY49" fmla="*/ 3278793 h 3278793"/>
              <a:gd name="connsiteX50" fmla="*/ 0 w 12191696"/>
              <a:gd name="connsiteY50" fmla="*/ 2134639 h 3278793"/>
              <a:gd name="connsiteX51" fmla="*/ 1 w 12191696"/>
              <a:gd name="connsiteY51" fmla="*/ 2134639 h 327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1696" h="3278793">
                <a:moveTo>
                  <a:pt x="1" y="0"/>
                </a:moveTo>
                <a:lnTo>
                  <a:pt x="71932" y="12261"/>
                </a:lnTo>
                <a:lnTo>
                  <a:pt x="282849" y="48343"/>
                </a:lnTo>
                <a:lnTo>
                  <a:pt x="436464" y="73565"/>
                </a:lnTo>
                <a:lnTo>
                  <a:pt x="619339" y="100188"/>
                </a:lnTo>
                <a:lnTo>
                  <a:pt x="836351" y="132066"/>
                </a:lnTo>
                <a:lnTo>
                  <a:pt x="1076528" y="165696"/>
                </a:lnTo>
                <a:lnTo>
                  <a:pt x="1347183"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3" y="514953"/>
                </a:lnTo>
                <a:lnTo>
                  <a:pt x="5747166"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802467"/>
                </a:lnTo>
                <a:lnTo>
                  <a:pt x="12191695" y="2802467"/>
                </a:lnTo>
                <a:lnTo>
                  <a:pt x="12191695" y="3278793"/>
                </a:lnTo>
                <a:lnTo>
                  <a:pt x="0" y="3278793"/>
                </a:lnTo>
                <a:lnTo>
                  <a:pt x="0" y="2134639"/>
                </a:lnTo>
                <a:lnTo>
                  <a:pt x="1" y="2134639"/>
                </a:lnTo>
                <a:close/>
              </a:path>
            </a:pathLst>
          </a:custGeom>
          <a:ln>
            <a:noFill/>
          </a:ln>
        </p:spPr>
        <p:style>
          <a:lnRef idx="0">
            <a:scrgbClr r="0" g="0" b="0"/>
          </a:lnRef>
          <a:fillRef idx="1003">
            <a:schemeClr val="dk2"/>
          </a:fillRef>
          <a:effectRef idx="0">
            <a:scrgbClr r="0" g="0" b="0"/>
          </a:effectRef>
          <a:fontRef idx="major"/>
        </p:style>
      </p:sp>
      <p:sp>
        <p:nvSpPr>
          <p:cNvPr id="4" name="Title 3">
            <a:extLst>
              <a:ext uri="{FF2B5EF4-FFF2-40B4-BE49-F238E27FC236}">
                <a16:creationId xmlns="" xmlns:a16="http://schemas.microsoft.com/office/drawing/2014/main" id="{34A1F57D-58DE-8B49-AD70-62E78671AF00}"/>
              </a:ext>
            </a:extLst>
          </p:cNvPr>
          <p:cNvSpPr>
            <a:spLocks noGrp="1"/>
          </p:cNvSpPr>
          <p:nvPr>
            <p:ph type="title"/>
          </p:nvPr>
        </p:nvSpPr>
        <p:spPr>
          <a:xfrm>
            <a:off x="2747522" y="5368130"/>
            <a:ext cx="6862012" cy="1350523"/>
          </a:xfrm>
        </p:spPr>
        <p:txBody>
          <a:bodyPr vert="horz" lIns="91440" tIns="45720" rIns="91440" bIns="45720" rtlCol="0" anchor="b">
            <a:normAutofit fontScale="90000"/>
          </a:bodyPr>
          <a:lstStyle/>
          <a:p>
            <a:pPr algn="ctr" defTabSz="457200"/>
            <a:r>
              <a:rPr lang="en-US" sz="6700" b="1" dirty="0">
                <a:solidFill>
                  <a:srgbClr val="EBEBEB"/>
                </a:solidFill>
              </a:rPr>
              <a:t>¡Gracias!</a:t>
            </a:r>
            <a:r>
              <a:rPr lang="en-US" sz="6700" dirty="0">
                <a:solidFill>
                  <a:srgbClr val="EBEBEB"/>
                </a:solidFill>
              </a:rPr>
              <a:t/>
            </a:r>
            <a:br>
              <a:rPr lang="en-US" sz="6700" dirty="0">
                <a:solidFill>
                  <a:srgbClr val="EBEBEB"/>
                </a:solidFill>
              </a:rPr>
            </a:br>
            <a:r>
              <a:rPr lang="en-US" sz="5700" dirty="0">
                <a:solidFill>
                  <a:srgbClr val="EBEBEB"/>
                </a:solidFill>
              </a:rPr>
              <a:t>Sandra Basabe</a:t>
            </a:r>
            <a:br>
              <a:rPr lang="en-US" sz="5700" dirty="0">
                <a:solidFill>
                  <a:srgbClr val="EBEBEB"/>
                </a:solidFill>
              </a:rPr>
            </a:br>
            <a:r>
              <a:rPr lang="en-US" sz="5700" dirty="0">
                <a:solidFill>
                  <a:srgbClr val="EBEBEB"/>
                </a:solidFill>
              </a:rPr>
              <a:t>Donna Marqués</a:t>
            </a:r>
          </a:p>
        </p:txBody>
      </p:sp>
      <p:sp>
        <p:nvSpPr>
          <p:cNvPr id="24" name="Title 1">
            <a:extLst>
              <a:ext uri="{FF2B5EF4-FFF2-40B4-BE49-F238E27FC236}">
                <a16:creationId xmlns="" xmlns:a16="http://schemas.microsoft.com/office/drawing/2014/main" id="{49E1FEF5-F186-2D4D-B76E-5D072A38B629}"/>
              </a:ext>
            </a:extLst>
          </p:cNvPr>
          <p:cNvSpPr txBox="1">
            <a:spLocks/>
          </p:cNvSpPr>
          <p:nvPr/>
        </p:nvSpPr>
        <p:spPr>
          <a:xfrm>
            <a:off x="2119130" y="647644"/>
            <a:ext cx="8291908" cy="3425329"/>
          </a:xfrm>
          <a:prstGeom prst="rect">
            <a:avLst/>
          </a:prstGeom>
        </p:spPr>
        <p:txBody>
          <a:bodyPr vert="horz" lIns="91440" tIns="45720" rIns="91440" bIns="45720" rtlCol="0" anchor="ctr">
            <a:norm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457200">
              <a:lnSpc>
                <a:spcPct val="90000"/>
              </a:lnSpc>
            </a:pPr>
            <a:r>
              <a:rPr lang="en-US" sz="4400" i="1" dirty="0">
                <a:solidFill>
                  <a:srgbClr val="23524E"/>
                </a:solidFill>
              </a:rPr>
              <a:t>Help us to realize our vision by </a:t>
            </a:r>
          </a:p>
          <a:p>
            <a:pPr defTabSz="457200">
              <a:lnSpc>
                <a:spcPct val="90000"/>
              </a:lnSpc>
            </a:pPr>
            <a:r>
              <a:rPr lang="en-US" sz="4400" i="1" dirty="0">
                <a:solidFill>
                  <a:srgbClr val="23524E"/>
                </a:solidFill>
              </a:rPr>
              <a:t>bringing on another full-time Spanish colleague!</a:t>
            </a:r>
          </a:p>
        </p:txBody>
      </p:sp>
      <p:pic>
        <p:nvPicPr>
          <p:cNvPr id="26" name="Picture 25">
            <a:extLst>
              <a:ext uri="{FF2B5EF4-FFF2-40B4-BE49-F238E27FC236}">
                <a16:creationId xmlns="" xmlns:a16="http://schemas.microsoft.com/office/drawing/2014/main" id="{5133F9B3-CB81-8641-AFF2-D343B2599853}"/>
              </a:ext>
            </a:extLst>
          </p:cNvPr>
          <p:cNvPicPr>
            <a:picLocks noChangeAspect="1"/>
          </p:cNvPicPr>
          <p:nvPr/>
        </p:nvPicPr>
        <p:blipFill>
          <a:blip r:embed="rId6"/>
          <a:stretch>
            <a:fillRect/>
          </a:stretch>
        </p:blipFill>
        <p:spPr>
          <a:xfrm>
            <a:off x="1747102" y="192687"/>
            <a:ext cx="942917" cy="454957"/>
          </a:xfrm>
          <a:prstGeom prst="rect">
            <a:avLst/>
          </a:prstGeom>
          <a:effectLst/>
        </p:spPr>
      </p:pic>
    </p:spTree>
    <p:extLst>
      <p:ext uri="{BB962C8B-B14F-4D97-AF65-F5344CB8AC3E}">
        <p14:creationId xmlns:p14="http://schemas.microsoft.com/office/powerpoint/2010/main" val="7934009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3" name="Subtitle 2"/>
          <p:cNvSpPr>
            <a:spLocks noGrp="1"/>
          </p:cNvSpPr>
          <p:nvPr>
            <p:ph type="subTitle" idx="1"/>
          </p:nvPr>
        </p:nvSpPr>
        <p:spPr>
          <a:xfrm>
            <a:off x="1524000" y="3826339"/>
            <a:ext cx="9144000" cy="1655763"/>
          </a:xfrm>
        </p:spPr>
        <p:txBody>
          <a:bodyPr/>
          <a:lstStyle/>
          <a:p>
            <a:r>
              <a:rPr lang="en-US" sz="3200" dirty="0">
                <a:solidFill>
                  <a:schemeClr val="accent4">
                    <a:lumMod val="75000"/>
                  </a:schemeClr>
                </a:solidFill>
                <a:latin typeface="Abadi MT Condensed Extra Bold" charset="0"/>
                <a:ea typeface="Abadi MT Condensed Extra Bold" charset="0"/>
                <a:cs typeface="Abadi MT Condensed Extra Bold" charset="0"/>
              </a:rPr>
              <a:t>Tobi West</a:t>
            </a:r>
            <a:br>
              <a:rPr lang="en-US" sz="3200" dirty="0">
                <a:solidFill>
                  <a:schemeClr val="accent4">
                    <a:lumMod val="75000"/>
                  </a:schemeClr>
                </a:solidFill>
                <a:latin typeface="Abadi MT Condensed Extra Bold" charset="0"/>
                <a:ea typeface="Abadi MT Condensed Extra Bold" charset="0"/>
                <a:cs typeface="Abadi MT Condensed Extra Bold" charset="0"/>
              </a:rPr>
            </a:br>
            <a:r>
              <a:rPr lang="en-US" dirty="0" smtClean="0">
                <a:solidFill>
                  <a:schemeClr val="accent4">
                    <a:lumMod val="75000"/>
                  </a:schemeClr>
                </a:solidFill>
                <a:latin typeface="Abadi MT Condensed Extra Bold" charset="0"/>
                <a:ea typeface="Abadi MT Condensed Extra Bold" charset="0"/>
                <a:cs typeface="Abadi MT Condensed Extra Bold" charset="0"/>
              </a:rPr>
              <a:t>CST Full Time Faculty</a:t>
            </a:r>
            <a:endParaRPr lang="uk-UA" dirty="0">
              <a:solidFill>
                <a:schemeClr val="accent4">
                  <a:lumMod val="75000"/>
                </a:schemeClr>
              </a:solidFill>
              <a:latin typeface="Abadi MT Condensed Extra Bold" charset="0"/>
              <a:ea typeface="Abadi MT Condensed Extra Bold" charset="0"/>
              <a:cs typeface="Abadi MT Condensed Extra Bold" charset="0"/>
            </a:endParaRPr>
          </a:p>
        </p:txBody>
      </p:sp>
      <p:grpSp>
        <p:nvGrpSpPr>
          <p:cNvPr id="4" name="Group 3"/>
          <p:cNvGrpSpPr/>
          <p:nvPr/>
        </p:nvGrpSpPr>
        <p:grpSpPr>
          <a:xfrm>
            <a:off x="2689073" y="0"/>
            <a:ext cx="6823753" cy="6761712"/>
            <a:chOff x="2517301" y="2065106"/>
            <a:chExt cx="2260315" cy="2239766"/>
          </a:xfrm>
        </p:grpSpPr>
        <p:sp>
          <p:nvSpPr>
            <p:cNvPr id="5" name="Oval 4"/>
            <p:cNvSpPr/>
            <p:nvPr/>
          </p:nvSpPr>
          <p:spPr>
            <a:xfrm>
              <a:off x="2640459" y="2178122"/>
              <a:ext cx="2013734" cy="2013734"/>
            </a:xfrm>
            <a:prstGeom prst="ellipse">
              <a:avLst/>
            </a:prstGeom>
            <a:noFill/>
            <a:ln>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6" name="Oval 5"/>
            <p:cNvSpPr/>
            <p:nvPr/>
          </p:nvSpPr>
          <p:spPr>
            <a:xfrm>
              <a:off x="2907586" y="2445249"/>
              <a:ext cx="1479480" cy="1479480"/>
            </a:xfrm>
            <a:prstGeom prst="ellipse">
              <a:avLst/>
            </a:prstGeom>
            <a:noFill/>
            <a:ln>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cxnSp>
          <p:nvCxnSpPr>
            <p:cNvPr id="7" name="Straight Connector 6"/>
            <p:cNvCxnSpPr/>
            <p:nvPr/>
          </p:nvCxnSpPr>
          <p:spPr>
            <a:xfrm>
              <a:off x="3647326" y="2065106"/>
              <a:ext cx="0" cy="606175"/>
            </a:xfrm>
            <a:prstGeom prst="line">
              <a:avLst/>
            </a:prstGeom>
            <a:ln>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647326" y="3698697"/>
              <a:ext cx="0" cy="606175"/>
            </a:xfrm>
            <a:prstGeom prst="line">
              <a:avLst/>
            </a:prstGeom>
            <a:ln>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4474529" y="2879896"/>
              <a:ext cx="0" cy="606175"/>
            </a:xfrm>
            <a:prstGeom prst="line">
              <a:avLst/>
            </a:prstGeom>
            <a:ln>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2820389" y="2879897"/>
              <a:ext cx="0" cy="606175"/>
            </a:xfrm>
            <a:prstGeom prst="line">
              <a:avLst/>
            </a:prstGeom>
            <a:ln>
              <a:solidFill>
                <a:srgbClr val="FFFFFF"/>
              </a:solidFill>
              <a:prstDash val="dash"/>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997290" y="4748605"/>
            <a:ext cx="1213573" cy="1202539"/>
            <a:chOff x="2517301" y="2065106"/>
            <a:chExt cx="2260315" cy="2239766"/>
          </a:xfrm>
        </p:grpSpPr>
        <p:sp>
          <p:nvSpPr>
            <p:cNvPr id="18" name="Oval 17"/>
            <p:cNvSpPr/>
            <p:nvPr/>
          </p:nvSpPr>
          <p:spPr>
            <a:xfrm>
              <a:off x="2640459" y="2178122"/>
              <a:ext cx="2013734" cy="2013734"/>
            </a:xfrm>
            <a:prstGeom prst="ellipse">
              <a:avLst/>
            </a:prstGeom>
            <a:noFill/>
            <a:ln>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19" name="Oval 18"/>
            <p:cNvSpPr/>
            <p:nvPr/>
          </p:nvSpPr>
          <p:spPr>
            <a:xfrm>
              <a:off x="2907586" y="2445249"/>
              <a:ext cx="1479480" cy="1479480"/>
            </a:xfrm>
            <a:prstGeom prst="ellipse">
              <a:avLst/>
            </a:prstGeom>
            <a:noFill/>
            <a:ln>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cxnSp>
          <p:nvCxnSpPr>
            <p:cNvPr id="20" name="Straight Connector 19"/>
            <p:cNvCxnSpPr/>
            <p:nvPr/>
          </p:nvCxnSpPr>
          <p:spPr>
            <a:xfrm>
              <a:off x="3647326" y="2065106"/>
              <a:ext cx="0" cy="606175"/>
            </a:xfrm>
            <a:prstGeom prst="line">
              <a:avLst/>
            </a:prstGeom>
            <a:ln>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47326" y="3698697"/>
              <a:ext cx="0" cy="606175"/>
            </a:xfrm>
            <a:prstGeom prst="line">
              <a:avLst/>
            </a:prstGeom>
            <a:ln>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4474529" y="2879896"/>
              <a:ext cx="0" cy="606175"/>
            </a:xfrm>
            <a:prstGeom prst="line">
              <a:avLst/>
            </a:prstGeom>
            <a:ln>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820389" y="2879897"/>
              <a:ext cx="0" cy="606175"/>
            </a:xfrm>
            <a:prstGeom prst="line">
              <a:avLst/>
            </a:prstGeom>
            <a:ln>
              <a:solidFill>
                <a:srgbClr val="FFFFFF"/>
              </a:solidFill>
              <a:prstDash val="dash"/>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1295684" y="5816455"/>
            <a:ext cx="623651" cy="617981"/>
            <a:chOff x="2517301" y="2065106"/>
            <a:chExt cx="2260315" cy="2239766"/>
          </a:xfrm>
        </p:grpSpPr>
        <p:sp>
          <p:nvSpPr>
            <p:cNvPr id="25" name="Oval 24"/>
            <p:cNvSpPr/>
            <p:nvPr/>
          </p:nvSpPr>
          <p:spPr>
            <a:xfrm>
              <a:off x="2640459" y="2178122"/>
              <a:ext cx="2013734" cy="2013734"/>
            </a:xfrm>
            <a:prstGeom prst="ellipse">
              <a:avLst/>
            </a:prstGeom>
            <a:noFill/>
            <a:ln>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26" name="Oval 25"/>
            <p:cNvSpPr/>
            <p:nvPr/>
          </p:nvSpPr>
          <p:spPr>
            <a:xfrm>
              <a:off x="2907586" y="2445249"/>
              <a:ext cx="1479480" cy="1479480"/>
            </a:xfrm>
            <a:prstGeom prst="ellipse">
              <a:avLst/>
            </a:prstGeom>
            <a:noFill/>
            <a:ln>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cxnSp>
          <p:nvCxnSpPr>
            <p:cNvPr id="27" name="Straight Connector 26"/>
            <p:cNvCxnSpPr/>
            <p:nvPr/>
          </p:nvCxnSpPr>
          <p:spPr>
            <a:xfrm>
              <a:off x="3647326" y="2065106"/>
              <a:ext cx="0" cy="606175"/>
            </a:xfrm>
            <a:prstGeom prst="line">
              <a:avLst/>
            </a:prstGeom>
            <a:ln>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647326" y="3698697"/>
              <a:ext cx="0" cy="606175"/>
            </a:xfrm>
            <a:prstGeom prst="line">
              <a:avLst/>
            </a:prstGeom>
            <a:ln>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4474529" y="2879896"/>
              <a:ext cx="0" cy="606175"/>
            </a:xfrm>
            <a:prstGeom prst="line">
              <a:avLst/>
            </a:prstGeom>
            <a:ln>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2820389" y="2879897"/>
              <a:ext cx="0" cy="606175"/>
            </a:xfrm>
            <a:prstGeom prst="line">
              <a:avLst/>
            </a:prstGeom>
            <a:ln>
              <a:solidFill>
                <a:srgbClr val="FFFFFF"/>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8195213" y="1042123"/>
            <a:ext cx="2159699" cy="2140061"/>
            <a:chOff x="2517301" y="2065106"/>
            <a:chExt cx="2260315" cy="2239766"/>
          </a:xfrm>
        </p:grpSpPr>
        <p:sp>
          <p:nvSpPr>
            <p:cNvPr id="32" name="Oval 31"/>
            <p:cNvSpPr/>
            <p:nvPr/>
          </p:nvSpPr>
          <p:spPr>
            <a:xfrm>
              <a:off x="2640459" y="2178122"/>
              <a:ext cx="2013734" cy="2013734"/>
            </a:xfrm>
            <a:prstGeom prst="ellipse">
              <a:avLst/>
            </a:prstGeom>
            <a:noFill/>
            <a:ln>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33" name="Oval 32"/>
            <p:cNvSpPr/>
            <p:nvPr/>
          </p:nvSpPr>
          <p:spPr>
            <a:xfrm>
              <a:off x="2907586" y="2445249"/>
              <a:ext cx="1479480" cy="1479480"/>
            </a:xfrm>
            <a:prstGeom prst="ellipse">
              <a:avLst/>
            </a:prstGeom>
            <a:noFill/>
            <a:ln>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cxnSp>
          <p:nvCxnSpPr>
            <p:cNvPr id="34" name="Straight Connector 33"/>
            <p:cNvCxnSpPr/>
            <p:nvPr/>
          </p:nvCxnSpPr>
          <p:spPr>
            <a:xfrm>
              <a:off x="3647326" y="2065106"/>
              <a:ext cx="0" cy="606175"/>
            </a:xfrm>
            <a:prstGeom prst="line">
              <a:avLst/>
            </a:prstGeom>
            <a:ln>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647326" y="3698697"/>
              <a:ext cx="0" cy="606175"/>
            </a:xfrm>
            <a:prstGeom prst="line">
              <a:avLst/>
            </a:prstGeom>
            <a:ln>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4474529" y="2879896"/>
              <a:ext cx="0" cy="606175"/>
            </a:xfrm>
            <a:prstGeom prst="line">
              <a:avLst/>
            </a:prstGeom>
            <a:ln>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2820389" y="2879897"/>
              <a:ext cx="0" cy="606175"/>
            </a:xfrm>
            <a:prstGeom prst="line">
              <a:avLst/>
            </a:prstGeom>
            <a:ln>
              <a:solidFill>
                <a:srgbClr val="FFFFFF"/>
              </a:solidFill>
              <a:prstDash val="dash"/>
            </a:ln>
          </p:spPr>
          <p:style>
            <a:lnRef idx="1">
              <a:schemeClr val="accent1"/>
            </a:lnRef>
            <a:fillRef idx="0">
              <a:schemeClr val="accent1"/>
            </a:fillRef>
            <a:effectRef idx="0">
              <a:schemeClr val="accent1"/>
            </a:effectRef>
            <a:fontRef idx="minor">
              <a:schemeClr val="tx1"/>
            </a:fontRef>
          </p:style>
        </p:cxnSp>
      </p:grpSp>
      <p:pic>
        <p:nvPicPr>
          <p:cNvPr id="15" name="Picture 14" descr="CoastlineLogoWhiteVertic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6004" y="2329186"/>
            <a:ext cx="2997200" cy="1083733"/>
          </a:xfrm>
          <a:prstGeom prst="rect">
            <a:avLst/>
          </a:prstGeom>
        </p:spPr>
      </p:pic>
    </p:spTree>
    <p:extLst>
      <p:ext uri="{BB962C8B-B14F-4D97-AF65-F5344CB8AC3E}">
        <p14:creationId xmlns:p14="http://schemas.microsoft.com/office/powerpoint/2010/main" val="33084467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solidFill>
                  <a:schemeClr val="accent1"/>
                </a:solidFill>
              </a:rPr>
              <a:t>Program </a:t>
            </a:r>
            <a:r>
              <a:rPr lang="en-US" dirty="0" smtClean="0"/>
              <a:t>Planning</a:t>
            </a:r>
            <a:r>
              <a:rPr lang="en-US" dirty="0" smtClean="0">
                <a:solidFill>
                  <a:schemeClr val="accent1"/>
                </a:solidFill>
              </a:rPr>
              <a:t> </a:t>
            </a:r>
            <a:r>
              <a:rPr lang="en-US" dirty="0" smtClean="0">
                <a:solidFill>
                  <a:schemeClr val="accent4">
                    <a:lumMod val="60000"/>
                    <a:lumOff val="40000"/>
                  </a:schemeClr>
                </a:solidFill>
              </a:rPr>
              <a:t>&amp;</a:t>
            </a:r>
            <a:r>
              <a:rPr lang="en-US" dirty="0" smtClean="0">
                <a:solidFill>
                  <a:schemeClr val="accent1"/>
                </a:solidFill>
              </a:rPr>
              <a:t> Initiatives</a:t>
            </a:r>
            <a:endParaRPr lang="uk-UA" dirty="0">
              <a:solidFill>
                <a:schemeClr val="accent1"/>
              </a:solidFill>
            </a:endParaRPr>
          </a:p>
        </p:txBody>
      </p:sp>
      <p:sp>
        <p:nvSpPr>
          <p:cNvPr id="173" name="Text Placeholder 172"/>
          <p:cNvSpPr>
            <a:spLocks noGrp="1"/>
          </p:cNvSpPr>
          <p:nvPr>
            <p:ph type="body" sz="quarter" idx="14"/>
          </p:nvPr>
        </p:nvSpPr>
        <p:spPr>
          <a:xfrm>
            <a:off x="902563" y="1045392"/>
            <a:ext cx="10515600" cy="383117"/>
          </a:xfrm>
        </p:spPr>
        <p:txBody>
          <a:bodyPr/>
          <a:lstStyle/>
          <a:p>
            <a:r>
              <a:rPr lang="en-US" dirty="0" smtClean="0">
                <a:latin typeface="Open Sans Light" panose="020B0306030504020204" pitchFamily="34" charset="0"/>
                <a:ea typeface="Open Sans Light" panose="020B0306030504020204" pitchFamily="34" charset="0"/>
                <a:cs typeface="Open Sans Light" panose="020B0306030504020204" pitchFamily="34" charset="0"/>
              </a:rPr>
              <a:t>CST Program Growth</a:t>
            </a:r>
            <a:endParaRPr lang="uk-UA"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 name="Date Placeholder 8"/>
          <p:cNvSpPr>
            <a:spLocks noGrp="1"/>
          </p:cNvSpPr>
          <p:nvPr>
            <p:ph type="dt" sz="half" idx="15"/>
          </p:nvPr>
        </p:nvSpPr>
        <p:spPr/>
        <p:txBody>
          <a:bodyPr/>
          <a:lstStyle/>
          <a:p>
            <a:r>
              <a:rPr lang="en-US" sz="1400" dirty="0">
                <a:solidFill>
                  <a:prstClr val="white">
                    <a:tint val="75000"/>
                  </a:prstClr>
                </a:solidFill>
              </a:rPr>
              <a:t>CST Faculty</a:t>
            </a:r>
            <a:endParaRPr lang="uk-UA" sz="1400" dirty="0">
              <a:solidFill>
                <a:prstClr val="white">
                  <a:tint val="75000"/>
                </a:prstClr>
              </a:solidFill>
            </a:endParaRPr>
          </a:p>
        </p:txBody>
      </p:sp>
      <p:sp>
        <p:nvSpPr>
          <p:cNvPr id="11" name="Slide Number Placeholder 10"/>
          <p:cNvSpPr>
            <a:spLocks noGrp="1"/>
          </p:cNvSpPr>
          <p:nvPr>
            <p:ph type="sldNum" sz="quarter" idx="17"/>
          </p:nvPr>
        </p:nvSpPr>
        <p:spPr/>
        <p:txBody>
          <a:bodyPr/>
          <a:lstStyle/>
          <a:p>
            <a:fld id="{B3BC7BAA-C9E3-4791-8D5F-62FE56C1B94A}" type="slidenum">
              <a:rPr lang="uk-UA" smtClean="0">
                <a:solidFill>
                  <a:prstClr val="white"/>
                </a:solidFill>
              </a:rPr>
              <a:pPr/>
              <a:t>18</a:t>
            </a:fld>
            <a:endParaRPr lang="uk-UA">
              <a:solidFill>
                <a:prstClr val="white"/>
              </a:solidFill>
            </a:endParaRPr>
          </a:p>
        </p:txBody>
      </p:sp>
      <p:sp>
        <p:nvSpPr>
          <p:cNvPr id="52" name="Text Placeholder 51"/>
          <p:cNvSpPr>
            <a:spLocks noGrp="1"/>
          </p:cNvSpPr>
          <p:nvPr>
            <p:ph type="body" sz="quarter" idx="35"/>
          </p:nvPr>
        </p:nvSpPr>
        <p:spPr/>
        <p:txBody>
          <a:bodyPr>
            <a:normAutofit/>
          </a:bodyPr>
          <a:lstStyle/>
          <a:p>
            <a:r>
              <a:rPr lang="en-US" dirty="0" smtClean="0"/>
              <a:t>NSF grant for development of </a:t>
            </a:r>
            <a:br>
              <a:rPr lang="en-US" dirty="0" smtClean="0"/>
            </a:br>
            <a:r>
              <a:rPr lang="en-US" dirty="0" smtClean="0"/>
              <a:t>Digital Forensics &amp; Incident Response degree</a:t>
            </a:r>
            <a:endParaRPr lang="uk-UA" dirty="0"/>
          </a:p>
        </p:txBody>
      </p:sp>
      <p:sp>
        <p:nvSpPr>
          <p:cNvPr id="55" name="Text Placeholder 54"/>
          <p:cNvSpPr>
            <a:spLocks noGrp="1"/>
          </p:cNvSpPr>
          <p:nvPr>
            <p:ph type="body" sz="quarter" idx="37"/>
          </p:nvPr>
        </p:nvSpPr>
        <p:spPr/>
        <p:txBody>
          <a:bodyPr/>
          <a:lstStyle/>
          <a:p>
            <a:r>
              <a:rPr lang="en-US" dirty="0" smtClean="0"/>
              <a:t>Cyber Up! DFIR</a:t>
            </a:r>
            <a:endParaRPr lang="uk-UA" dirty="0"/>
          </a:p>
        </p:txBody>
      </p:sp>
      <p:sp>
        <p:nvSpPr>
          <p:cNvPr id="38" name="Donut 37"/>
          <p:cNvSpPr/>
          <p:nvPr/>
        </p:nvSpPr>
        <p:spPr>
          <a:xfrm>
            <a:off x="4550223" y="2381973"/>
            <a:ext cx="3029384" cy="3029384"/>
          </a:xfrm>
          <a:prstGeom prst="donut">
            <a:avLst>
              <a:gd name="adj" fmla="val 10715"/>
            </a:avLst>
          </a:prstGeom>
          <a:solidFill>
            <a:schemeClr val="accent1"/>
          </a:solidFill>
          <a:ln>
            <a:noFill/>
          </a:ln>
          <a:effectLst>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0" tIns="3072000" rIns="432000" bIns="0" rtlCol="0" anchor="b"/>
          <a:lstStyle/>
          <a:p>
            <a:pPr marL="457189" lvl="1" algn="ctr" defTabSz="914377"/>
            <a:r>
              <a:rPr lang="en-US" sz="2400" dirty="0">
                <a:solidFill>
                  <a:srgbClr val="FFFFFF"/>
                </a:solidFill>
                <a:latin typeface="Bebas Neue" panose="020B0606020202050201" pitchFamily="34" charset="0"/>
              </a:rPr>
              <a:t>04</a:t>
            </a:r>
            <a:endParaRPr lang="uk-UA" sz="2400" dirty="0">
              <a:solidFill>
                <a:srgbClr val="FFFFFF"/>
              </a:solidFill>
              <a:latin typeface="Lato"/>
            </a:endParaRPr>
          </a:p>
        </p:txBody>
      </p:sp>
      <p:sp>
        <p:nvSpPr>
          <p:cNvPr id="25" name="Donut 24"/>
          <p:cNvSpPr/>
          <p:nvPr/>
        </p:nvSpPr>
        <p:spPr>
          <a:xfrm>
            <a:off x="5221475" y="3053951"/>
            <a:ext cx="1686880" cy="1686880"/>
          </a:xfrm>
          <a:prstGeom prst="donut">
            <a:avLst>
              <a:gd name="adj" fmla="val 16325"/>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1872000" rtlCol="0" anchor="b"/>
          <a:lstStyle/>
          <a:p>
            <a:pPr algn="ctr" defTabSz="914377"/>
            <a:r>
              <a:rPr lang="en-US" sz="2400" dirty="0">
                <a:solidFill>
                  <a:srgbClr val="FFFFFF"/>
                </a:solidFill>
                <a:latin typeface="Bebas Neue" panose="020B0606020202050201" pitchFamily="34" charset="0"/>
              </a:rPr>
              <a:t>02</a:t>
            </a:r>
            <a:endParaRPr lang="uk-UA" sz="2400" dirty="0">
              <a:solidFill>
                <a:srgbClr val="FFFFFF"/>
              </a:solidFill>
              <a:latin typeface="Lato"/>
            </a:endParaRPr>
          </a:p>
        </p:txBody>
      </p:sp>
      <p:sp>
        <p:nvSpPr>
          <p:cNvPr id="3" name="Donut 2"/>
          <p:cNvSpPr/>
          <p:nvPr/>
        </p:nvSpPr>
        <p:spPr>
          <a:xfrm>
            <a:off x="5502149" y="3334625"/>
            <a:ext cx="1125531" cy="1125531"/>
          </a:xfrm>
          <a:prstGeom prst="donu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tIns="1200000" bIns="0" rtlCol="0" anchor="b"/>
          <a:lstStyle/>
          <a:p>
            <a:pPr algn="ctr" defTabSz="914377"/>
            <a:r>
              <a:rPr lang="en-US" sz="2400" dirty="0">
                <a:solidFill>
                  <a:srgbClr val="242F38"/>
                </a:solidFill>
                <a:latin typeface="Bebas Neue" panose="020B0606020202050201" pitchFamily="34" charset="0"/>
              </a:rPr>
              <a:t>01</a:t>
            </a:r>
            <a:endParaRPr lang="uk-UA" sz="2400" dirty="0">
              <a:solidFill>
                <a:srgbClr val="242F38"/>
              </a:solidFill>
              <a:latin typeface="Lato"/>
            </a:endParaRPr>
          </a:p>
        </p:txBody>
      </p:sp>
      <p:sp>
        <p:nvSpPr>
          <p:cNvPr id="27" name="Donut 26"/>
          <p:cNvSpPr/>
          <p:nvPr/>
        </p:nvSpPr>
        <p:spPr>
          <a:xfrm>
            <a:off x="4890585" y="2722336"/>
            <a:ext cx="2348659" cy="2348659"/>
          </a:xfrm>
          <a:prstGeom prst="donut">
            <a:avLst>
              <a:gd name="adj" fmla="val 1358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448000" rIns="432000" bIns="0" rtlCol="0" anchor="b"/>
          <a:lstStyle/>
          <a:p>
            <a:pPr marL="457189" lvl="1" algn="ctr" defTabSz="914377"/>
            <a:r>
              <a:rPr lang="en-US" sz="2400" dirty="0">
                <a:solidFill>
                  <a:srgbClr val="242F38"/>
                </a:solidFill>
                <a:latin typeface="Bebas Neue" panose="020B0606020202050201" pitchFamily="34" charset="0"/>
              </a:rPr>
              <a:t>03</a:t>
            </a:r>
          </a:p>
        </p:txBody>
      </p:sp>
      <p:grpSp>
        <p:nvGrpSpPr>
          <p:cNvPr id="57" name="Group 56"/>
          <p:cNvGrpSpPr/>
          <p:nvPr/>
        </p:nvGrpSpPr>
        <p:grpSpPr>
          <a:xfrm>
            <a:off x="5790396" y="3622147"/>
            <a:ext cx="549040" cy="549040"/>
            <a:chOff x="4342797" y="2716610"/>
            <a:chExt cx="411780" cy="411780"/>
          </a:xfrm>
        </p:grpSpPr>
        <p:sp>
          <p:nvSpPr>
            <p:cNvPr id="2" name="Oval 1"/>
            <p:cNvSpPr/>
            <p:nvPr/>
          </p:nvSpPr>
          <p:spPr>
            <a:xfrm>
              <a:off x="4342797" y="2716610"/>
              <a:ext cx="411780" cy="4117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13" name="Oval 12"/>
            <p:cNvSpPr/>
            <p:nvPr/>
          </p:nvSpPr>
          <p:spPr>
            <a:xfrm>
              <a:off x="4448697" y="2822511"/>
              <a:ext cx="199978" cy="199978"/>
            </a:xfrm>
            <a:prstGeom prst="ellipse">
              <a:avLst/>
            </a:pr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grpSp>
      <p:grpSp>
        <p:nvGrpSpPr>
          <p:cNvPr id="40" name="Group 39"/>
          <p:cNvGrpSpPr/>
          <p:nvPr/>
        </p:nvGrpSpPr>
        <p:grpSpPr>
          <a:xfrm>
            <a:off x="3003738" y="1837483"/>
            <a:ext cx="909485" cy="933005"/>
            <a:chOff x="5353665" y="2359742"/>
            <a:chExt cx="855406" cy="877529"/>
          </a:xfrm>
          <a:solidFill>
            <a:schemeClr val="accent1">
              <a:lumMod val="50000"/>
            </a:schemeClr>
          </a:solidFill>
        </p:grpSpPr>
        <p:sp>
          <p:nvSpPr>
            <p:cNvPr id="41" name="Oval 40"/>
            <p:cNvSpPr/>
            <p:nvPr/>
          </p:nvSpPr>
          <p:spPr>
            <a:xfrm>
              <a:off x="5353665" y="2381865"/>
              <a:ext cx="855406" cy="8554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77"/>
              <a:endParaRPr lang="uk-UA" sz="4800">
                <a:solidFill>
                  <a:prstClr val="white"/>
                </a:solidFill>
              </a:endParaRPr>
            </a:p>
          </p:txBody>
        </p:sp>
        <p:sp>
          <p:nvSpPr>
            <p:cNvPr id="42" name="Oval 41"/>
            <p:cNvSpPr/>
            <p:nvPr/>
          </p:nvSpPr>
          <p:spPr>
            <a:xfrm>
              <a:off x="5353665" y="2359742"/>
              <a:ext cx="855406" cy="8554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77"/>
              <a:endParaRPr lang="uk-UA" sz="3200" dirty="0">
                <a:solidFill>
                  <a:prstClr val="white"/>
                </a:solidFill>
                <a:latin typeface="Lato"/>
              </a:endParaRPr>
            </a:p>
          </p:txBody>
        </p:sp>
      </p:grpSp>
      <p:grpSp>
        <p:nvGrpSpPr>
          <p:cNvPr id="43" name="Group 42"/>
          <p:cNvGrpSpPr/>
          <p:nvPr/>
        </p:nvGrpSpPr>
        <p:grpSpPr>
          <a:xfrm>
            <a:off x="2975090" y="4815122"/>
            <a:ext cx="909485" cy="933005"/>
            <a:chOff x="5353665" y="2359742"/>
            <a:chExt cx="855406" cy="877529"/>
          </a:xfrm>
          <a:solidFill>
            <a:schemeClr val="accent6">
              <a:lumMod val="50000"/>
            </a:schemeClr>
          </a:solidFill>
        </p:grpSpPr>
        <p:sp>
          <p:nvSpPr>
            <p:cNvPr id="44" name="Oval 43"/>
            <p:cNvSpPr/>
            <p:nvPr/>
          </p:nvSpPr>
          <p:spPr>
            <a:xfrm>
              <a:off x="5353665" y="2381865"/>
              <a:ext cx="855406" cy="8554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77"/>
              <a:endParaRPr lang="uk-UA" sz="4800">
                <a:solidFill>
                  <a:prstClr val="white"/>
                </a:solidFill>
              </a:endParaRPr>
            </a:p>
          </p:txBody>
        </p:sp>
        <p:sp>
          <p:nvSpPr>
            <p:cNvPr id="45" name="Oval 44"/>
            <p:cNvSpPr/>
            <p:nvPr/>
          </p:nvSpPr>
          <p:spPr>
            <a:xfrm>
              <a:off x="5353665" y="2359742"/>
              <a:ext cx="855406" cy="85540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77"/>
              <a:endParaRPr lang="uk-UA" sz="3200" dirty="0">
                <a:solidFill>
                  <a:prstClr val="white"/>
                </a:solidFill>
                <a:latin typeface="Lato"/>
              </a:endParaRPr>
            </a:p>
          </p:txBody>
        </p:sp>
      </p:grpSp>
      <p:grpSp>
        <p:nvGrpSpPr>
          <p:cNvPr id="46" name="Group 45"/>
          <p:cNvGrpSpPr/>
          <p:nvPr/>
        </p:nvGrpSpPr>
        <p:grpSpPr>
          <a:xfrm>
            <a:off x="8349434" y="1832354"/>
            <a:ext cx="909485" cy="933005"/>
            <a:chOff x="5353665" y="2359742"/>
            <a:chExt cx="855406" cy="877529"/>
          </a:xfrm>
          <a:solidFill>
            <a:schemeClr val="accent6">
              <a:lumMod val="50000"/>
            </a:schemeClr>
          </a:solidFill>
        </p:grpSpPr>
        <p:sp>
          <p:nvSpPr>
            <p:cNvPr id="47" name="Oval 46"/>
            <p:cNvSpPr/>
            <p:nvPr/>
          </p:nvSpPr>
          <p:spPr>
            <a:xfrm>
              <a:off x="5353665" y="2381865"/>
              <a:ext cx="855406" cy="8554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77"/>
              <a:endParaRPr lang="uk-UA" sz="4800">
                <a:solidFill>
                  <a:prstClr val="white"/>
                </a:solidFill>
              </a:endParaRPr>
            </a:p>
          </p:txBody>
        </p:sp>
        <p:sp>
          <p:nvSpPr>
            <p:cNvPr id="48" name="Oval 47"/>
            <p:cNvSpPr/>
            <p:nvPr/>
          </p:nvSpPr>
          <p:spPr>
            <a:xfrm>
              <a:off x="5353665" y="2359742"/>
              <a:ext cx="855406" cy="85540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77"/>
              <a:endParaRPr lang="uk-UA" sz="3200" dirty="0">
                <a:solidFill>
                  <a:prstClr val="white"/>
                </a:solidFill>
                <a:latin typeface="Lato"/>
              </a:endParaRPr>
            </a:p>
          </p:txBody>
        </p:sp>
      </p:grpSp>
      <p:grpSp>
        <p:nvGrpSpPr>
          <p:cNvPr id="49" name="Group 48"/>
          <p:cNvGrpSpPr/>
          <p:nvPr/>
        </p:nvGrpSpPr>
        <p:grpSpPr>
          <a:xfrm>
            <a:off x="8349434" y="4815122"/>
            <a:ext cx="909485" cy="933005"/>
            <a:chOff x="5353665" y="2359742"/>
            <a:chExt cx="855406" cy="877529"/>
          </a:xfrm>
          <a:solidFill>
            <a:schemeClr val="accent6">
              <a:lumMod val="50000"/>
            </a:schemeClr>
          </a:solidFill>
        </p:grpSpPr>
        <p:sp>
          <p:nvSpPr>
            <p:cNvPr id="50" name="Oval 49"/>
            <p:cNvSpPr/>
            <p:nvPr/>
          </p:nvSpPr>
          <p:spPr>
            <a:xfrm>
              <a:off x="5353665" y="2381865"/>
              <a:ext cx="855406" cy="8554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77"/>
              <a:endParaRPr lang="uk-UA" sz="4800">
                <a:solidFill>
                  <a:prstClr val="white"/>
                </a:solidFill>
              </a:endParaRPr>
            </a:p>
          </p:txBody>
        </p:sp>
        <p:sp>
          <p:nvSpPr>
            <p:cNvPr id="51" name="Oval 50"/>
            <p:cNvSpPr/>
            <p:nvPr/>
          </p:nvSpPr>
          <p:spPr>
            <a:xfrm>
              <a:off x="5353665" y="2359742"/>
              <a:ext cx="855406" cy="85540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77"/>
              <a:endParaRPr lang="uk-UA" sz="3200" dirty="0">
                <a:solidFill>
                  <a:prstClr val="white"/>
                </a:solidFill>
                <a:latin typeface="Lato"/>
              </a:endParaRPr>
            </a:p>
          </p:txBody>
        </p:sp>
      </p:grpSp>
      <p:cxnSp>
        <p:nvCxnSpPr>
          <p:cNvPr id="16" name="Elbow Connector 15"/>
          <p:cNvCxnSpPr>
            <a:stCxn id="48" idx="2"/>
            <a:endCxn id="25" idx="7"/>
          </p:cNvCxnSpPr>
          <p:nvPr/>
        </p:nvCxnSpPr>
        <p:spPr>
          <a:xfrm rot="10800000" flipV="1">
            <a:off x="6661319" y="2287095"/>
            <a:ext cx="1688116" cy="1013892"/>
          </a:xfrm>
          <a:prstGeom prst="bentConnector2">
            <a:avLst/>
          </a:prstGeom>
          <a:ln>
            <a:solidFill>
              <a:schemeClr val="tx1"/>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54" name="Elbow Connector 53"/>
          <p:cNvCxnSpPr>
            <a:stCxn id="42" idx="6"/>
            <a:endCxn id="3" idx="1"/>
          </p:cNvCxnSpPr>
          <p:nvPr/>
        </p:nvCxnSpPr>
        <p:spPr>
          <a:xfrm>
            <a:off x="3913223" y="2292226"/>
            <a:ext cx="1753757" cy="1207231"/>
          </a:xfrm>
          <a:prstGeom prst="bentConnector2">
            <a:avLst/>
          </a:prstGeom>
          <a:ln>
            <a:solidFill>
              <a:schemeClr val="tx1"/>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59" name="Elbow Connector 58"/>
          <p:cNvCxnSpPr>
            <a:stCxn id="51" idx="2"/>
            <a:endCxn id="27" idx="5"/>
          </p:cNvCxnSpPr>
          <p:nvPr/>
        </p:nvCxnSpPr>
        <p:spPr>
          <a:xfrm rot="10800000">
            <a:off x="6895293" y="4727043"/>
            <a:ext cx="1454143" cy="542823"/>
          </a:xfrm>
          <a:prstGeom prst="bentConnector2">
            <a:avLst/>
          </a:prstGeom>
          <a:ln>
            <a:solidFill>
              <a:schemeClr val="tx1"/>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62" name="Elbow Connector 61"/>
          <p:cNvCxnSpPr>
            <a:stCxn id="45" idx="6"/>
            <a:endCxn id="38" idx="3"/>
          </p:cNvCxnSpPr>
          <p:nvPr/>
        </p:nvCxnSpPr>
        <p:spPr>
          <a:xfrm flipV="1">
            <a:off x="3884575" y="4967715"/>
            <a:ext cx="1109291" cy="302149"/>
          </a:xfrm>
          <a:prstGeom prst="bentConnector4">
            <a:avLst>
              <a:gd name="adj1" fmla="val 30003"/>
              <a:gd name="adj2" fmla="val -877"/>
            </a:avLst>
          </a:prstGeom>
          <a:ln>
            <a:solidFill>
              <a:schemeClr val="tx1"/>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74" name="Text Placeholder 54"/>
          <p:cNvSpPr>
            <a:spLocks noGrp="1"/>
          </p:cNvSpPr>
          <p:nvPr>
            <p:ph type="body" sz="quarter" idx="33"/>
          </p:nvPr>
        </p:nvSpPr>
        <p:spPr/>
        <p:txBody>
          <a:bodyPr/>
          <a:lstStyle/>
          <a:p>
            <a:r>
              <a:rPr lang="en-US" dirty="0" smtClean="0"/>
              <a:t>Palo Alto Regional Academy</a:t>
            </a:r>
            <a:endParaRPr lang="uk-UA" dirty="0"/>
          </a:p>
        </p:txBody>
      </p:sp>
      <p:sp>
        <p:nvSpPr>
          <p:cNvPr id="78" name="Text Placeholder 54"/>
          <p:cNvSpPr>
            <a:spLocks noGrp="1"/>
          </p:cNvSpPr>
          <p:nvPr>
            <p:ph type="body" sz="quarter" idx="34"/>
          </p:nvPr>
        </p:nvSpPr>
        <p:spPr/>
        <p:txBody>
          <a:bodyPr/>
          <a:lstStyle/>
          <a:p>
            <a:r>
              <a:rPr lang="en-US" dirty="0" smtClean="0"/>
              <a:t>Data Analytics</a:t>
            </a:r>
            <a:endParaRPr lang="uk-UA" dirty="0"/>
          </a:p>
        </p:txBody>
      </p:sp>
      <p:sp>
        <p:nvSpPr>
          <p:cNvPr id="81" name="Text Placeholder 54"/>
          <p:cNvSpPr>
            <a:spLocks noGrp="1"/>
          </p:cNvSpPr>
          <p:nvPr>
            <p:ph type="body" sz="quarter" idx="38"/>
          </p:nvPr>
        </p:nvSpPr>
        <p:spPr>
          <a:xfrm>
            <a:off x="522516" y="5027033"/>
            <a:ext cx="2430929" cy="435092"/>
          </a:xfrm>
        </p:spPr>
        <p:txBody>
          <a:bodyPr/>
          <a:lstStyle/>
          <a:p>
            <a:r>
              <a:rPr lang="en-US" dirty="0" smtClean="0"/>
              <a:t>Cybersecurity </a:t>
            </a:r>
            <a:r>
              <a:rPr lang="en-US" smtClean="0"/>
              <a:t>Apprenticeship Program</a:t>
            </a:r>
            <a:endParaRPr lang="uk-UA" dirty="0"/>
          </a:p>
        </p:txBody>
      </p:sp>
      <p:sp>
        <p:nvSpPr>
          <p:cNvPr id="85" name="Text Placeholder 51"/>
          <p:cNvSpPr>
            <a:spLocks noGrp="1"/>
          </p:cNvSpPr>
          <p:nvPr>
            <p:ph type="body" sz="quarter" idx="36"/>
          </p:nvPr>
        </p:nvSpPr>
        <p:spPr/>
        <p:txBody>
          <a:bodyPr>
            <a:normAutofit/>
          </a:bodyPr>
          <a:lstStyle/>
          <a:p>
            <a:r>
              <a:rPr lang="en-US" dirty="0" smtClean="0"/>
              <a:t>8 program courses, career-readiness workshops, industry relationships</a:t>
            </a:r>
            <a:endParaRPr lang="uk-UA" dirty="0"/>
          </a:p>
        </p:txBody>
      </p:sp>
      <p:sp>
        <p:nvSpPr>
          <p:cNvPr id="88" name="Text Placeholder 51"/>
          <p:cNvSpPr>
            <a:spLocks noGrp="1"/>
          </p:cNvSpPr>
          <p:nvPr>
            <p:ph type="body" sz="quarter" idx="31"/>
          </p:nvPr>
        </p:nvSpPr>
        <p:spPr/>
        <p:txBody>
          <a:bodyPr>
            <a:normAutofit/>
          </a:bodyPr>
          <a:lstStyle/>
          <a:p>
            <a:r>
              <a:rPr lang="en-US" dirty="0" smtClean="0"/>
              <a:t>Develop courses and run a regional academy</a:t>
            </a:r>
            <a:endParaRPr lang="uk-UA" dirty="0"/>
          </a:p>
        </p:txBody>
      </p:sp>
      <p:sp>
        <p:nvSpPr>
          <p:cNvPr id="89" name="Text Placeholder 51"/>
          <p:cNvSpPr>
            <a:spLocks noGrp="1"/>
          </p:cNvSpPr>
          <p:nvPr>
            <p:ph type="body" sz="quarter" idx="32"/>
          </p:nvPr>
        </p:nvSpPr>
        <p:spPr/>
        <p:txBody>
          <a:bodyPr>
            <a:normAutofit/>
          </a:bodyPr>
          <a:lstStyle/>
          <a:p>
            <a:r>
              <a:rPr lang="en-US" dirty="0" smtClean="0"/>
              <a:t>Develop a degree and courses with Business Department</a:t>
            </a:r>
            <a:endParaRPr lang="uk-UA" dirty="0"/>
          </a:p>
        </p:txBody>
      </p:sp>
      <p:grpSp>
        <p:nvGrpSpPr>
          <p:cNvPr id="33" name="Group 32"/>
          <p:cNvGrpSpPr/>
          <p:nvPr/>
        </p:nvGrpSpPr>
        <p:grpSpPr>
          <a:xfrm rot="1974076">
            <a:off x="4065496" y="3069251"/>
            <a:ext cx="2258697" cy="463467"/>
            <a:chOff x="920483" y="1907570"/>
            <a:chExt cx="1922107" cy="394401"/>
          </a:xfrm>
          <a:effectLst>
            <a:outerShdw blurRad="76200" dir="18900000" sy="23000" kx="-1200000" algn="bl" rotWithShape="0">
              <a:prstClr val="black">
                <a:alpha val="20000"/>
              </a:prstClr>
            </a:outerShdw>
          </a:effectLst>
        </p:grpSpPr>
        <p:sp>
          <p:nvSpPr>
            <p:cNvPr id="34" name="Rounded Rectangle 33"/>
            <p:cNvSpPr/>
            <p:nvPr/>
          </p:nvSpPr>
          <p:spPr>
            <a:xfrm>
              <a:off x="993912" y="2077653"/>
              <a:ext cx="1848678" cy="7200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35" name="Parallelogram 34"/>
            <p:cNvSpPr/>
            <p:nvPr/>
          </p:nvSpPr>
          <p:spPr>
            <a:xfrm flipH="1">
              <a:off x="926878" y="1907570"/>
              <a:ext cx="596348" cy="178598"/>
            </a:xfrm>
            <a:prstGeom prst="parallelogram">
              <a:avLst>
                <a:gd name="adj" fmla="val 7655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36" name="Parallelogram 35"/>
            <p:cNvSpPr/>
            <p:nvPr/>
          </p:nvSpPr>
          <p:spPr>
            <a:xfrm>
              <a:off x="920483" y="2123373"/>
              <a:ext cx="596348" cy="178598"/>
            </a:xfrm>
            <a:prstGeom prst="parallelogram">
              <a:avLst>
                <a:gd name="adj" fmla="val 7655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grpSp>
      <p:sp>
        <p:nvSpPr>
          <p:cNvPr id="53" name="Freeform 39"/>
          <p:cNvSpPr>
            <a:spLocks noEditPoints="1"/>
          </p:cNvSpPr>
          <p:nvPr/>
        </p:nvSpPr>
        <p:spPr bwMode="auto">
          <a:xfrm>
            <a:off x="8511692" y="2039351"/>
            <a:ext cx="584968" cy="425680"/>
          </a:xfrm>
          <a:custGeom>
            <a:avLst/>
            <a:gdLst>
              <a:gd name="T0" fmla="*/ 137 w 143"/>
              <a:gd name="T1" fmla="*/ 58 h 104"/>
              <a:gd name="T2" fmla="*/ 121 w 143"/>
              <a:gd name="T3" fmla="*/ 48 h 104"/>
              <a:gd name="T4" fmla="*/ 124 w 143"/>
              <a:gd name="T5" fmla="*/ 38 h 104"/>
              <a:gd name="T6" fmla="*/ 118 w 143"/>
              <a:gd name="T7" fmla="*/ 24 h 104"/>
              <a:gd name="T8" fmla="*/ 105 w 143"/>
              <a:gd name="T9" fmla="*/ 19 h 104"/>
              <a:gd name="T10" fmla="*/ 92 w 143"/>
              <a:gd name="T11" fmla="*/ 23 h 104"/>
              <a:gd name="T12" fmla="*/ 78 w 143"/>
              <a:gd name="T13" fmla="*/ 6 h 104"/>
              <a:gd name="T14" fmla="*/ 57 w 143"/>
              <a:gd name="T15" fmla="*/ 0 h 104"/>
              <a:gd name="T16" fmla="*/ 30 w 143"/>
              <a:gd name="T17" fmla="*/ 11 h 104"/>
              <a:gd name="T18" fmla="*/ 19 w 143"/>
              <a:gd name="T19" fmla="*/ 38 h 104"/>
              <a:gd name="T20" fmla="*/ 19 w 143"/>
              <a:gd name="T21" fmla="*/ 41 h 104"/>
              <a:gd name="T22" fmla="*/ 6 w 143"/>
              <a:gd name="T23" fmla="*/ 53 h 104"/>
              <a:gd name="T24" fmla="*/ 0 w 143"/>
              <a:gd name="T25" fmla="*/ 71 h 104"/>
              <a:gd name="T26" fmla="*/ 10 w 143"/>
              <a:gd name="T27" fmla="*/ 94 h 104"/>
              <a:gd name="T28" fmla="*/ 34 w 143"/>
              <a:gd name="T29" fmla="*/ 104 h 104"/>
              <a:gd name="T30" fmla="*/ 114 w 143"/>
              <a:gd name="T31" fmla="*/ 104 h 104"/>
              <a:gd name="T32" fmla="*/ 134 w 143"/>
              <a:gd name="T33" fmla="*/ 96 h 104"/>
              <a:gd name="T34" fmla="*/ 143 w 143"/>
              <a:gd name="T35" fmla="*/ 76 h 104"/>
              <a:gd name="T36" fmla="*/ 137 w 143"/>
              <a:gd name="T37" fmla="*/ 58 h 104"/>
              <a:gd name="T38" fmla="*/ 95 w 143"/>
              <a:gd name="T39" fmla="*/ 56 h 104"/>
              <a:gd name="T40" fmla="*/ 93 w 143"/>
              <a:gd name="T41" fmla="*/ 57 h 104"/>
              <a:gd name="T42" fmla="*/ 76 w 143"/>
              <a:gd name="T43" fmla="*/ 57 h 104"/>
              <a:gd name="T44" fmla="*/ 76 w 143"/>
              <a:gd name="T45" fmla="*/ 83 h 104"/>
              <a:gd name="T46" fmla="*/ 76 w 143"/>
              <a:gd name="T47" fmla="*/ 85 h 104"/>
              <a:gd name="T48" fmla="*/ 74 w 143"/>
              <a:gd name="T49" fmla="*/ 85 h 104"/>
              <a:gd name="T50" fmla="*/ 60 w 143"/>
              <a:gd name="T51" fmla="*/ 85 h 104"/>
              <a:gd name="T52" fmla="*/ 58 w 143"/>
              <a:gd name="T53" fmla="*/ 85 h 104"/>
              <a:gd name="T54" fmla="*/ 57 w 143"/>
              <a:gd name="T55" fmla="*/ 83 h 104"/>
              <a:gd name="T56" fmla="*/ 57 w 143"/>
              <a:gd name="T57" fmla="*/ 57 h 104"/>
              <a:gd name="T58" fmla="*/ 41 w 143"/>
              <a:gd name="T59" fmla="*/ 57 h 104"/>
              <a:gd name="T60" fmla="*/ 39 w 143"/>
              <a:gd name="T61" fmla="*/ 56 h 104"/>
              <a:gd name="T62" fmla="*/ 38 w 143"/>
              <a:gd name="T63" fmla="*/ 54 h 104"/>
              <a:gd name="T64" fmla="*/ 39 w 143"/>
              <a:gd name="T65" fmla="*/ 53 h 104"/>
              <a:gd name="T66" fmla="*/ 65 w 143"/>
              <a:gd name="T67" fmla="*/ 27 h 104"/>
              <a:gd name="T68" fmla="*/ 67 w 143"/>
              <a:gd name="T69" fmla="*/ 26 h 104"/>
              <a:gd name="T70" fmla="*/ 68 w 143"/>
              <a:gd name="T71" fmla="*/ 27 h 104"/>
              <a:gd name="T72" fmla="*/ 95 w 143"/>
              <a:gd name="T73" fmla="*/ 53 h 104"/>
              <a:gd name="T74" fmla="*/ 95 w 143"/>
              <a:gd name="T75" fmla="*/ 54 h 104"/>
              <a:gd name="T76" fmla="*/ 95 w 143"/>
              <a:gd name="T77" fmla="*/ 5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3" h="104">
                <a:moveTo>
                  <a:pt x="137" y="58"/>
                </a:moveTo>
                <a:cubicBezTo>
                  <a:pt x="132" y="53"/>
                  <a:pt x="127" y="50"/>
                  <a:pt x="121" y="48"/>
                </a:cubicBezTo>
                <a:cubicBezTo>
                  <a:pt x="123" y="45"/>
                  <a:pt x="124" y="42"/>
                  <a:pt x="124" y="38"/>
                </a:cubicBezTo>
                <a:cubicBezTo>
                  <a:pt x="124" y="33"/>
                  <a:pt x="122" y="28"/>
                  <a:pt x="118" y="24"/>
                </a:cubicBezTo>
                <a:cubicBezTo>
                  <a:pt x="114" y="21"/>
                  <a:pt x="110" y="19"/>
                  <a:pt x="105" y="19"/>
                </a:cubicBezTo>
                <a:cubicBezTo>
                  <a:pt x="100" y="19"/>
                  <a:pt x="96" y="20"/>
                  <a:pt x="92" y="23"/>
                </a:cubicBezTo>
                <a:cubicBezTo>
                  <a:pt x="90" y="16"/>
                  <a:pt x="85" y="11"/>
                  <a:pt x="78" y="6"/>
                </a:cubicBezTo>
                <a:cubicBezTo>
                  <a:pt x="72" y="2"/>
                  <a:pt x="65" y="0"/>
                  <a:pt x="57" y="0"/>
                </a:cubicBezTo>
                <a:cubicBezTo>
                  <a:pt x="47" y="0"/>
                  <a:pt x="38" y="4"/>
                  <a:pt x="30" y="11"/>
                </a:cubicBezTo>
                <a:cubicBezTo>
                  <a:pt x="23" y="18"/>
                  <a:pt x="19" y="27"/>
                  <a:pt x="19" y="38"/>
                </a:cubicBezTo>
                <a:cubicBezTo>
                  <a:pt x="19" y="38"/>
                  <a:pt x="19" y="39"/>
                  <a:pt x="19" y="41"/>
                </a:cubicBezTo>
                <a:cubicBezTo>
                  <a:pt x="14" y="44"/>
                  <a:pt x="9" y="48"/>
                  <a:pt x="6" y="53"/>
                </a:cubicBezTo>
                <a:cubicBezTo>
                  <a:pt x="2" y="59"/>
                  <a:pt x="0" y="65"/>
                  <a:pt x="0" y="71"/>
                </a:cubicBezTo>
                <a:cubicBezTo>
                  <a:pt x="0" y="80"/>
                  <a:pt x="4" y="88"/>
                  <a:pt x="10" y="94"/>
                </a:cubicBezTo>
                <a:cubicBezTo>
                  <a:pt x="17" y="101"/>
                  <a:pt x="24" y="104"/>
                  <a:pt x="34" y="104"/>
                </a:cubicBezTo>
                <a:cubicBezTo>
                  <a:pt x="114" y="104"/>
                  <a:pt x="114" y="104"/>
                  <a:pt x="114" y="104"/>
                </a:cubicBezTo>
                <a:cubicBezTo>
                  <a:pt x="122" y="104"/>
                  <a:pt x="129" y="101"/>
                  <a:pt x="134" y="96"/>
                </a:cubicBezTo>
                <a:cubicBezTo>
                  <a:pt x="140" y="90"/>
                  <a:pt x="143" y="84"/>
                  <a:pt x="143" y="76"/>
                </a:cubicBezTo>
                <a:cubicBezTo>
                  <a:pt x="143" y="69"/>
                  <a:pt x="141" y="63"/>
                  <a:pt x="137" y="58"/>
                </a:cubicBezTo>
                <a:close/>
                <a:moveTo>
                  <a:pt x="95" y="56"/>
                </a:moveTo>
                <a:cubicBezTo>
                  <a:pt x="94" y="57"/>
                  <a:pt x="94" y="57"/>
                  <a:pt x="93" y="57"/>
                </a:cubicBezTo>
                <a:cubicBezTo>
                  <a:pt x="76" y="57"/>
                  <a:pt x="76" y="57"/>
                  <a:pt x="76" y="57"/>
                </a:cubicBezTo>
                <a:cubicBezTo>
                  <a:pt x="76" y="83"/>
                  <a:pt x="76" y="83"/>
                  <a:pt x="76" y="83"/>
                </a:cubicBezTo>
                <a:cubicBezTo>
                  <a:pt x="76" y="84"/>
                  <a:pt x="76" y="84"/>
                  <a:pt x="76" y="85"/>
                </a:cubicBezTo>
                <a:cubicBezTo>
                  <a:pt x="75" y="85"/>
                  <a:pt x="75" y="85"/>
                  <a:pt x="74" y="85"/>
                </a:cubicBezTo>
                <a:cubicBezTo>
                  <a:pt x="60" y="85"/>
                  <a:pt x="60" y="85"/>
                  <a:pt x="60" y="85"/>
                </a:cubicBezTo>
                <a:cubicBezTo>
                  <a:pt x="59" y="85"/>
                  <a:pt x="58" y="85"/>
                  <a:pt x="58" y="85"/>
                </a:cubicBezTo>
                <a:cubicBezTo>
                  <a:pt x="58" y="84"/>
                  <a:pt x="57" y="84"/>
                  <a:pt x="57" y="83"/>
                </a:cubicBezTo>
                <a:cubicBezTo>
                  <a:pt x="57" y="57"/>
                  <a:pt x="57" y="57"/>
                  <a:pt x="57" y="57"/>
                </a:cubicBezTo>
                <a:cubicBezTo>
                  <a:pt x="41" y="57"/>
                  <a:pt x="41" y="57"/>
                  <a:pt x="41" y="57"/>
                </a:cubicBezTo>
                <a:cubicBezTo>
                  <a:pt x="40" y="57"/>
                  <a:pt x="39" y="57"/>
                  <a:pt x="39" y="56"/>
                </a:cubicBezTo>
                <a:cubicBezTo>
                  <a:pt x="39" y="56"/>
                  <a:pt x="38" y="55"/>
                  <a:pt x="38" y="54"/>
                </a:cubicBezTo>
                <a:cubicBezTo>
                  <a:pt x="38" y="54"/>
                  <a:pt x="39" y="53"/>
                  <a:pt x="39" y="53"/>
                </a:cubicBezTo>
                <a:cubicBezTo>
                  <a:pt x="65" y="27"/>
                  <a:pt x="65" y="27"/>
                  <a:pt x="65" y="27"/>
                </a:cubicBezTo>
                <a:cubicBezTo>
                  <a:pt x="66" y="26"/>
                  <a:pt x="66" y="26"/>
                  <a:pt x="67" y="26"/>
                </a:cubicBezTo>
                <a:cubicBezTo>
                  <a:pt x="67" y="26"/>
                  <a:pt x="68" y="26"/>
                  <a:pt x="68" y="27"/>
                </a:cubicBezTo>
                <a:cubicBezTo>
                  <a:pt x="95" y="53"/>
                  <a:pt x="95" y="53"/>
                  <a:pt x="95" y="53"/>
                </a:cubicBezTo>
                <a:cubicBezTo>
                  <a:pt x="95" y="53"/>
                  <a:pt x="95" y="54"/>
                  <a:pt x="95" y="54"/>
                </a:cubicBezTo>
                <a:cubicBezTo>
                  <a:pt x="95" y="55"/>
                  <a:pt x="95" y="56"/>
                  <a:pt x="95" y="56"/>
                </a:cubicBezTo>
                <a:close/>
              </a:path>
            </a:pathLst>
          </a:custGeom>
          <a:solidFill>
            <a:srgbClr val="FFFFFF"/>
          </a:solidFill>
          <a:ln>
            <a:noFill/>
          </a:ln>
          <a:extLst/>
        </p:spPr>
        <p:txBody>
          <a:bodyPr vert="horz" wrap="square" lIns="121920" tIns="60960" rIns="121920" bIns="60960" numCol="1" anchor="t" anchorCtr="0" compatLnSpc="1">
            <a:prstTxWarp prst="textNoShape">
              <a:avLst/>
            </a:prstTxWarp>
          </a:bodyPr>
          <a:lstStyle/>
          <a:p>
            <a:pPr defTabSz="914377"/>
            <a:endParaRPr lang="uk-UA">
              <a:solidFill>
                <a:prstClr val="white"/>
              </a:solidFill>
            </a:endParaRPr>
          </a:p>
        </p:txBody>
      </p:sp>
      <p:sp>
        <p:nvSpPr>
          <p:cNvPr id="56" name="Freeform 40"/>
          <p:cNvSpPr>
            <a:spLocks noEditPoints="1"/>
          </p:cNvSpPr>
          <p:nvPr/>
        </p:nvSpPr>
        <p:spPr bwMode="auto">
          <a:xfrm>
            <a:off x="8513066" y="5053263"/>
            <a:ext cx="582221" cy="425680"/>
          </a:xfrm>
          <a:custGeom>
            <a:avLst/>
            <a:gdLst>
              <a:gd name="T0" fmla="*/ 136 w 142"/>
              <a:gd name="T1" fmla="*/ 58 h 104"/>
              <a:gd name="T2" fmla="*/ 120 w 142"/>
              <a:gd name="T3" fmla="*/ 48 h 104"/>
              <a:gd name="T4" fmla="*/ 123 w 142"/>
              <a:gd name="T5" fmla="*/ 38 h 104"/>
              <a:gd name="T6" fmla="*/ 118 w 142"/>
              <a:gd name="T7" fmla="*/ 24 h 104"/>
              <a:gd name="T8" fmla="*/ 104 w 142"/>
              <a:gd name="T9" fmla="*/ 19 h 104"/>
              <a:gd name="T10" fmla="*/ 92 w 142"/>
              <a:gd name="T11" fmla="*/ 23 h 104"/>
              <a:gd name="T12" fmla="*/ 78 w 142"/>
              <a:gd name="T13" fmla="*/ 6 h 104"/>
              <a:gd name="T14" fmla="*/ 57 w 142"/>
              <a:gd name="T15" fmla="*/ 0 h 104"/>
              <a:gd name="T16" fmla="*/ 30 w 142"/>
              <a:gd name="T17" fmla="*/ 11 h 104"/>
              <a:gd name="T18" fmla="*/ 19 w 142"/>
              <a:gd name="T19" fmla="*/ 38 h 104"/>
              <a:gd name="T20" fmla="*/ 19 w 142"/>
              <a:gd name="T21" fmla="*/ 41 h 104"/>
              <a:gd name="T22" fmla="*/ 5 w 142"/>
              <a:gd name="T23" fmla="*/ 53 h 104"/>
              <a:gd name="T24" fmla="*/ 0 w 142"/>
              <a:gd name="T25" fmla="*/ 71 h 104"/>
              <a:gd name="T26" fmla="*/ 9 w 142"/>
              <a:gd name="T27" fmla="*/ 94 h 104"/>
              <a:gd name="T28" fmla="*/ 33 w 142"/>
              <a:gd name="T29" fmla="*/ 104 h 104"/>
              <a:gd name="T30" fmla="*/ 114 w 142"/>
              <a:gd name="T31" fmla="*/ 104 h 104"/>
              <a:gd name="T32" fmla="*/ 134 w 142"/>
              <a:gd name="T33" fmla="*/ 96 h 104"/>
              <a:gd name="T34" fmla="*/ 142 w 142"/>
              <a:gd name="T35" fmla="*/ 76 h 104"/>
              <a:gd name="T36" fmla="*/ 136 w 142"/>
              <a:gd name="T37" fmla="*/ 58 h 104"/>
              <a:gd name="T38" fmla="*/ 94 w 142"/>
              <a:gd name="T39" fmla="*/ 61 h 104"/>
              <a:gd name="T40" fmla="*/ 68 w 142"/>
              <a:gd name="T41" fmla="*/ 87 h 104"/>
              <a:gd name="T42" fmla="*/ 66 w 142"/>
              <a:gd name="T43" fmla="*/ 88 h 104"/>
              <a:gd name="T44" fmla="*/ 64 w 142"/>
              <a:gd name="T45" fmla="*/ 87 h 104"/>
              <a:gd name="T46" fmla="*/ 38 w 142"/>
              <a:gd name="T47" fmla="*/ 61 h 104"/>
              <a:gd name="T48" fmla="*/ 38 w 142"/>
              <a:gd name="T49" fmla="*/ 59 h 104"/>
              <a:gd name="T50" fmla="*/ 38 w 142"/>
              <a:gd name="T51" fmla="*/ 57 h 104"/>
              <a:gd name="T52" fmla="*/ 40 w 142"/>
              <a:gd name="T53" fmla="*/ 57 h 104"/>
              <a:gd name="T54" fmla="*/ 57 w 142"/>
              <a:gd name="T55" fmla="*/ 57 h 104"/>
              <a:gd name="T56" fmla="*/ 57 w 142"/>
              <a:gd name="T57" fmla="*/ 31 h 104"/>
              <a:gd name="T58" fmla="*/ 57 w 142"/>
              <a:gd name="T59" fmla="*/ 29 h 104"/>
              <a:gd name="T60" fmla="*/ 59 w 142"/>
              <a:gd name="T61" fmla="*/ 28 h 104"/>
              <a:gd name="T62" fmla="*/ 73 w 142"/>
              <a:gd name="T63" fmla="*/ 28 h 104"/>
              <a:gd name="T64" fmla="*/ 75 w 142"/>
              <a:gd name="T65" fmla="*/ 29 h 104"/>
              <a:gd name="T66" fmla="*/ 76 w 142"/>
              <a:gd name="T67" fmla="*/ 31 h 104"/>
              <a:gd name="T68" fmla="*/ 76 w 142"/>
              <a:gd name="T69" fmla="*/ 57 h 104"/>
              <a:gd name="T70" fmla="*/ 92 w 142"/>
              <a:gd name="T71" fmla="*/ 57 h 104"/>
              <a:gd name="T72" fmla="*/ 94 w 142"/>
              <a:gd name="T73" fmla="*/ 57 h 104"/>
              <a:gd name="T74" fmla="*/ 95 w 142"/>
              <a:gd name="T75" fmla="*/ 59 h 104"/>
              <a:gd name="T76" fmla="*/ 94 w 142"/>
              <a:gd name="T77" fmla="*/ 6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 h="104">
                <a:moveTo>
                  <a:pt x="136" y="58"/>
                </a:moveTo>
                <a:cubicBezTo>
                  <a:pt x="132" y="53"/>
                  <a:pt x="126" y="50"/>
                  <a:pt x="120" y="48"/>
                </a:cubicBezTo>
                <a:cubicBezTo>
                  <a:pt x="122" y="45"/>
                  <a:pt x="123" y="42"/>
                  <a:pt x="123" y="38"/>
                </a:cubicBezTo>
                <a:cubicBezTo>
                  <a:pt x="123" y="33"/>
                  <a:pt x="121" y="28"/>
                  <a:pt x="118" y="24"/>
                </a:cubicBezTo>
                <a:cubicBezTo>
                  <a:pt x="114" y="21"/>
                  <a:pt x="109" y="19"/>
                  <a:pt x="104" y="19"/>
                </a:cubicBezTo>
                <a:cubicBezTo>
                  <a:pt x="99" y="19"/>
                  <a:pt x="95" y="20"/>
                  <a:pt x="92" y="23"/>
                </a:cubicBezTo>
                <a:cubicBezTo>
                  <a:pt x="89" y="16"/>
                  <a:pt x="84" y="11"/>
                  <a:pt x="78" y="6"/>
                </a:cubicBezTo>
                <a:cubicBezTo>
                  <a:pt x="71" y="2"/>
                  <a:pt x="64" y="0"/>
                  <a:pt x="57" y="0"/>
                </a:cubicBezTo>
                <a:cubicBezTo>
                  <a:pt x="46" y="0"/>
                  <a:pt x="37" y="4"/>
                  <a:pt x="30" y="11"/>
                </a:cubicBezTo>
                <a:cubicBezTo>
                  <a:pt x="22" y="18"/>
                  <a:pt x="19" y="27"/>
                  <a:pt x="19" y="38"/>
                </a:cubicBezTo>
                <a:cubicBezTo>
                  <a:pt x="19" y="38"/>
                  <a:pt x="19" y="39"/>
                  <a:pt x="19" y="41"/>
                </a:cubicBezTo>
                <a:cubicBezTo>
                  <a:pt x="13" y="44"/>
                  <a:pt x="8" y="48"/>
                  <a:pt x="5" y="53"/>
                </a:cubicBezTo>
                <a:cubicBezTo>
                  <a:pt x="1" y="59"/>
                  <a:pt x="0" y="65"/>
                  <a:pt x="0" y="71"/>
                </a:cubicBezTo>
                <a:cubicBezTo>
                  <a:pt x="0" y="80"/>
                  <a:pt x="3" y="88"/>
                  <a:pt x="9" y="94"/>
                </a:cubicBezTo>
                <a:cubicBezTo>
                  <a:pt x="16" y="101"/>
                  <a:pt x="24" y="104"/>
                  <a:pt x="33" y="104"/>
                </a:cubicBezTo>
                <a:cubicBezTo>
                  <a:pt x="114" y="104"/>
                  <a:pt x="114" y="104"/>
                  <a:pt x="114" y="104"/>
                </a:cubicBezTo>
                <a:cubicBezTo>
                  <a:pt x="121" y="104"/>
                  <a:pt x="128" y="101"/>
                  <a:pt x="134" y="96"/>
                </a:cubicBezTo>
                <a:cubicBezTo>
                  <a:pt x="139" y="90"/>
                  <a:pt x="142" y="84"/>
                  <a:pt x="142" y="76"/>
                </a:cubicBezTo>
                <a:cubicBezTo>
                  <a:pt x="142" y="69"/>
                  <a:pt x="140" y="63"/>
                  <a:pt x="136" y="58"/>
                </a:cubicBezTo>
                <a:close/>
                <a:moveTo>
                  <a:pt x="94" y="61"/>
                </a:moveTo>
                <a:cubicBezTo>
                  <a:pt x="68" y="87"/>
                  <a:pt x="68" y="87"/>
                  <a:pt x="68" y="87"/>
                </a:cubicBezTo>
                <a:cubicBezTo>
                  <a:pt x="67" y="87"/>
                  <a:pt x="67" y="88"/>
                  <a:pt x="66" y="88"/>
                </a:cubicBezTo>
                <a:cubicBezTo>
                  <a:pt x="65" y="88"/>
                  <a:pt x="65" y="87"/>
                  <a:pt x="64" y="87"/>
                </a:cubicBezTo>
                <a:cubicBezTo>
                  <a:pt x="38" y="61"/>
                  <a:pt x="38" y="61"/>
                  <a:pt x="38" y="61"/>
                </a:cubicBezTo>
                <a:cubicBezTo>
                  <a:pt x="38" y="60"/>
                  <a:pt x="38" y="60"/>
                  <a:pt x="38" y="59"/>
                </a:cubicBezTo>
                <a:cubicBezTo>
                  <a:pt x="38" y="59"/>
                  <a:pt x="38" y="58"/>
                  <a:pt x="38" y="57"/>
                </a:cubicBezTo>
                <a:cubicBezTo>
                  <a:pt x="39" y="57"/>
                  <a:pt x="39" y="57"/>
                  <a:pt x="40" y="57"/>
                </a:cubicBezTo>
                <a:cubicBezTo>
                  <a:pt x="57" y="57"/>
                  <a:pt x="57" y="57"/>
                  <a:pt x="57" y="57"/>
                </a:cubicBezTo>
                <a:cubicBezTo>
                  <a:pt x="57" y="31"/>
                  <a:pt x="57" y="31"/>
                  <a:pt x="57" y="31"/>
                </a:cubicBezTo>
                <a:cubicBezTo>
                  <a:pt x="57" y="30"/>
                  <a:pt x="57" y="29"/>
                  <a:pt x="57" y="29"/>
                </a:cubicBezTo>
                <a:cubicBezTo>
                  <a:pt x="58" y="29"/>
                  <a:pt x="58" y="28"/>
                  <a:pt x="59" y="28"/>
                </a:cubicBezTo>
                <a:cubicBezTo>
                  <a:pt x="73" y="28"/>
                  <a:pt x="73" y="28"/>
                  <a:pt x="73" y="28"/>
                </a:cubicBezTo>
                <a:cubicBezTo>
                  <a:pt x="74" y="28"/>
                  <a:pt x="74" y="29"/>
                  <a:pt x="75" y="29"/>
                </a:cubicBezTo>
                <a:cubicBezTo>
                  <a:pt x="75" y="29"/>
                  <a:pt x="76" y="30"/>
                  <a:pt x="76" y="31"/>
                </a:cubicBezTo>
                <a:cubicBezTo>
                  <a:pt x="76" y="57"/>
                  <a:pt x="76" y="57"/>
                  <a:pt x="76" y="57"/>
                </a:cubicBezTo>
                <a:cubicBezTo>
                  <a:pt x="92" y="57"/>
                  <a:pt x="92" y="57"/>
                  <a:pt x="92" y="57"/>
                </a:cubicBezTo>
                <a:cubicBezTo>
                  <a:pt x="93" y="57"/>
                  <a:pt x="94" y="57"/>
                  <a:pt x="94" y="57"/>
                </a:cubicBezTo>
                <a:cubicBezTo>
                  <a:pt x="94" y="58"/>
                  <a:pt x="95" y="58"/>
                  <a:pt x="95" y="59"/>
                </a:cubicBezTo>
                <a:cubicBezTo>
                  <a:pt x="95" y="60"/>
                  <a:pt x="94" y="60"/>
                  <a:pt x="94" y="61"/>
                </a:cubicBezTo>
                <a:close/>
              </a:path>
            </a:pathLst>
          </a:custGeom>
          <a:solidFill>
            <a:srgbClr val="FFFFFF"/>
          </a:solidFill>
          <a:ln>
            <a:noFill/>
          </a:ln>
          <a:extLst/>
        </p:spPr>
        <p:txBody>
          <a:bodyPr vert="horz" wrap="square" lIns="121920" tIns="60960" rIns="121920" bIns="60960" numCol="1" anchor="t" anchorCtr="0" compatLnSpc="1">
            <a:prstTxWarp prst="textNoShape">
              <a:avLst/>
            </a:prstTxWarp>
          </a:bodyPr>
          <a:lstStyle/>
          <a:p>
            <a:pPr defTabSz="914377"/>
            <a:endParaRPr lang="uk-UA">
              <a:solidFill>
                <a:prstClr val="white"/>
              </a:solidFill>
            </a:endParaRPr>
          </a:p>
        </p:txBody>
      </p:sp>
      <p:grpSp>
        <p:nvGrpSpPr>
          <p:cNvPr id="58" name="Group 57"/>
          <p:cNvGrpSpPr/>
          <p:nvPr/>
        </p:nvGrpSpPr>
        <p:grpSpPr>
          <a:xfrm>
            <a:off x="3199323" y="2032539"/>
            <a:ext cx="502581" cy="466877"/>
            <a:chOff x="5132389" y="3341687"/>
            <a:chExt cx="290513" cy="269875"/>
          </a:xfrm>
          <a:solidFill>
            <a:srgbClr val="FFFFFF"/>
          </a:solidFill>
        </p:grpSpPr>
        <p:sp>
          <p:nvSpPr>
            <p:cNvPr id="60" name="Freeform 65"/>
            <p:cNvSpPr>
              <a:spLocks noEditPoints="1"/>
            </p:cNvSpPr>
            <p:nvPr/>
          </p:nvSpPr>
          <p:spPr bwMode="auto">
            <a:xfrm>
              <a:off x="5132389" y="3521075"/>
              <a:ext cx="290513" cy="90487"/>
            </a:xfrm>
            <a:custGeom>
              <a:avLst/>
              <a:gdLst>
                <a:gd name="T0" fmla="*/ 121 w 123"/>
                <a:gd name="T1" fmla="*/ 2 h 38"/>
                <a:gd name="T2" fmla="*/ 116 w 123"/>
                <a:gd name="T3" fmla="*/ 0 h 38"/>
                <a:gd name="T4" fmla="*/ 82 w 123"/>
                <a:gd name="T5" fmla="*/ 0 h 38"/>
                <a:gd name="T6" fmla="*/ 72 w 123"/>
                <a:gd name="T7" fmla="*/ 10 h 38"/>
                <a:gd name="T8" fmla="*/ 61 w 123"/>
                <a:gd name="T9" fmla="*/ 14 h 38"/>
                <a:gd name="T10" fmla="*/ 51 w 123"/>
                <a:gd name="T11" fmla="*/ 10 h 38"/>
                <a:gd name="T12" fmla="*/ 41 w 123"/>
                <a:gd name="T13" fmla="*/ 0 h 38"/>
                <a:gd name="T14" fmla="*/ 7 w 123"/>
                <a:gd name="T15" fmla="*/ 0 h 38"/>
                <a:gd name="T16" fmla="*/ 2 w 123"/>
                <a:gd name="T17" fmla="*/ 2 h 38"/>
                <a:gd name="T18" fmla="*/ 0 w 123"/>
                <a:gd name="T19" fmla="*/ 7 h 38"/>
                <a:gd name="T20" fmla="*/ 0 w 123"/>
                <a:gd name="T21" fmla="*/ 31 h 38"/>
                <a:gd name="T22" fmla="*/ 2 w 123"/>
                <a:gd name="T23" fmla="*/ 36 h 38"/>
                <a:gd name="T24" fmla="*/ 7 w 123"/>
                <a:gd name="T25" fmla="*/ 38 h 38"/>
                <a:gd name="T26" fmla="*/ 116 w 123"/>
                <a:gd name="T27" fmla="*/ 38 h 38"/>
                <a:gd name="T28" fmla="*/ 121 w 123"/>
                <a:gd name="T29" fmla="*/ 36 h 38"/>
                <a:gd name="T30" fmla="*/ 123 w 123"/>
                <a:gd name="T31" fmla="*/ 31 h 38"/>
                <a:gd name="T32" fmla="*/ 123 w 123"/>
                <a:gd name="T33" fmla="*/ 7 h 38"/>
                <a:gd name="T34" fmla="*/ 121 w 123"/>
                <a:gd name="T35" fmla="*/ 2 h 38"/>
                <a:gd name="T36" fmla="*/ 93 w 123"/>
                <a:gd name="T37" fmla="*/ 27 h 38"/>
                <a:gd name="T38" fmla="*/ 90 w 123"/>
                <a:gd name="T39" fmla="*/ 29 h 38"/>
                <a:gd name="T40" fmla="*/ 87 w 123"/>
                <a:gd name="T41" fmla="*/ 27 h 38"/>
                <a:gd name="T42" fmla="*/ 85 w 123"/>
                <a:gd name="T43" fmla="*/ 24 h 38"/>
                <a:gd name="T44" fmla="*/ 87 w 123"/>
                <a:gd name="T45" fmla="*/ 20 h 38"/>
                <a:gd name="T46" fmla="*/ 90 w 123"/>
                <a:gd name="T47" fmla="*/ 19 h 38"/>
                <a:gd name="T48" fmla="*/ 93 w 123"/>
                <a:gd name="T49" fmla="*/ 20 h 38"/>
                <a:gd name="T50" fmla="*/ 95 w 123"/>
                <a:gd name="T51" fmla="*/ 24 h 38"/>
                <a:gd name="T52" fmla="*/ 93 w 123"/>
                <a:gd name="T53" fmla="*/ 27 h 38"/>
                <a:gd name="T54" fmla="*/ 112 w 123"/>
                <a:gd name="T55" fmla="*/ 27 h 38"/>
                <a:gd name="T56" fmla="*/ 109 w 123"/>
                <a:gd name="T57" fmla="*/ 29 h 38"/>
                <a:gd name="T58" fmla="*/ 106 w 123"/>
                <a:gd name="T59" fmla="*/ 27 h 38"/>
                <a:gd name="T60" fmla="*/ 104 w 123"/>
                <a:gd name="T61" fmla="*/ 24 h 38"/>
                <a:gd name="T62" fmla="*/ 106 w 123"/>
                <a:gd name="T63" fmla="*/ 20 h 38"/>
                <a:gd name="T64" fmla="*/ 109 w 123"/>
                <a:gd name="T65" fmla="*/ 19 h 38"/>
                <a:gd name="T66" fmla="*/ 112 w 123"/>
                <a:gd name="T67" fmla="*/ 20 h 38"/>
                <a:gd name="T68" fmla="*/ 114 w 123"/>
                <a:gd name="T69" fmla="*/ 24 h 38"/>
                <a:gd name="T70" fmla="*/ 112 w 123"/>
                <a:gd name="T71"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3" h="38">
                  <a:moveTo>
                    <a:pt x="121" y="2"/>
                  </a:moveTo>
                  <a:cubicBezTo>
                    <a:pt x="120" y="1"/>
                    <a:pt x="118" y="0"/>
                    <a:pt x="116" y="0"/>
                  </a:cubicBezTo>
                  <a:cubicBezTo>
                    <a:pt x="82" y="0"/>
                    <a:pt x="82" y="0"/>
                    <a:pt x="82" y="0"/>
                  </a:cubicBezTo>
                  <a:cubicBezTo>
                    <a:pt x="72" y="10"/>
                    <a:pt x="72" y="10"/>
                    <a:pt x="72" y="10"/>
                  </a:cubicBezTo>
                  <a:cubicBezTo>
                    <a:pt x="69" y="13"/>
                    <a:pt x="65" y="14"/>
                    <a:pt x="61" y="14"/>
                  </a:cubicBezTo>
                  <a:cubicBezTo>
                    <a:pt x="58" y="14"/>
                    <a:pt x="54" y="13"/>
                    <a:pt x="51" y="10"/>
                  </a:cubicBezTo>
                  <a:cubicBezTo>
                    <a:pt x="41" y="0"/>
                    <a:pt x="41" y="0"/>
                    <a:pt x="41" y="0"/>
                  </a:cubicBezTo>
                  <a:cubicBezTo>
                    <a:pt x="7" y="0"/>
                    <a:pt x="7" y="0"/>
                    <a:pt x="7" y="0"/>
                  </a:cubicBezTo>
                  <a:cubicBezTo>
                    <a:pt x="5" y="0"/>
                    <a:pt x="3" y="1"/>
                    <a:pt x="2" y="2"/>
                  </a:cubicBezTo>
                  <a:cubicBezTo>
                    <a:pt x="0" y="4"/>
                    <a:pt x="0" y="5"/>
                    <a:pt x="0" y="7"/>
                  </a:cubicBezTo>
                  <a:cubicBezTo>
                    <a:pt x="0" y="31"/>
                    <a:pt x="0" y="31"/>
                    <a:pt x="0" y="31"/>
                  </a:cubicBezTo>
                  <a:cubicBezTo>
                    <a:pt x="0" y="33"/>
                    <a:pt x="0" y="35"/>
                    <a:pt x="2" y="36"/>
                  </a:cubicBezTo>
                  <a:cubicBezTo>
                    <a:pt x="3" y="37"/>
                    <a:pt x="5" y="38"/>
                    <a:pt x="7" y="38"/>
                  </a:cubicBezTo>
                  <a:cubicBezTo>
                    <a:pt x="116" y="38"/>
                    <a:pt x="116" y="38"/>
                    <a:pt x="116" y="38"/>
                  </a:cubicBezTo>
                  <a:cubicBezTo>
                    <a:pt x="118" y="38"/>
                    <a:pt x="120" y="37"/>
                    <a:pt x="121" y="36"/>
                  </a:cubicBezTo>
                  <a:cubicBezTo>
                    <a:pt x="123" y="35"/>
                    <a:pt x="123" y="33"/>
                    <a:pt x="123" y="31"/>
                  </a:cubicBezTo>
                  <a:cubicBezTo>
                    <a:pt x="123" y="7"/>
                    <a:pt x="123" y="7"/>
                    <a:pt x="123" y="7"/>
                  </a:cubicBezTo>
                  <a:cubicBezTo>
                    <a:pt x="123" y="5"/>
                    <a:pt x="123" y="4"/>
                    <a:pt x="121" y="2"/>
                  </a:cubicBezTo>
                  <a:close/>
                  <a:moveTo>
                    <a:pt x="93" y="27"/>
                  </a:moveTo>
                  <a:cubicBezTo>
                    <a:pt x="92" y="28"/>
                    <a:pt x="91" y="29"/>
                    <a:pt x="90" y="29"/>
                  </a:cubicBezTo>
                  <a:cubicBezTo>
                    <a:pt x="89" y="29"/>
                    <a:pt x="88" y="28"/>
                    <a:pt x="87" y="27"/>
                  </a:cubicBezTo>
                  <a:cubicBezTo>
                    <a:pt x="86" y="26"/>
                    <a:pt x="85" y="25"/>
                    <a:pt x="85" y="24"/>
                  </a:cubicBezTo>
                  <a:cubicBezTo>
                    <a:pt x="85" y="23"/>
                    <a:pt x="86" y="21"/>
                    <a:pt x="87" y="20"/>
                  </a:cubicBezTo>
                  <a:cubicBezTo>
                    <a:pt x="88" y="20"/>
                    <a:pt x="89" y="19"/>
                    <a:pt x="90" y="19"/>
                  </a:cubicBezTo>
                  <a:cubicBezTo>
                    <a:pt x="91" y="19"/>
                    <a:pt x="92" y="20"/>
                    <a:pt x="93" y="20"/>
                  </a:cubicBezTo>
                  <a:cubicBezTo>
                    <a:pt x="94" y="21"/>
                    <a:pt x="95" y="23"/>
                    <a:pt x="95" y="24"/>
                  </a:cubicBezTo>
                  <a:cubicBezTo>
                    <a:pt x="95" y="25"/>
                    <a:pt x="94" y="26"/>
                    <a:pt x="93" y="27"/>
                  </a:cubicBezTo>
                  <a:close/>
                  <a:moveTo>
                    <a:pt x="112" y="27"/>
                  </a:moveTo>
                  <a:cubicBezTo>
                    <a:pt x="111" y="28"/>
                    <a:pt x="110" y="29"/>
                    <a:pt x="109" y="29"/>
                  </a:cubicBezTo>
                  <a:cubicBezTo>
                    <a:pt x="108" y="29"/>
                    <a:pt x="107" y="28"/>
                    <a:pt x="106" y="27"/>
                  </a:cubicBezTo>
                  <a:cubicBezTo>
                    <a:pt x="105" y="26"/>
                    <a:pt x="104" y="25"/>
                    <a:pt x="104" y="24"/>
                  </a:cubicBezTo>
                  <a:cubicBezTo>
                    <a:pt x="104" y="23"/>
                    <a:pt x="105" y="21"/>
                    <a:pt x="106" y="20"/>
                  </a:cubicBezTo>
                  <a:cubicBezTo>
                    <a:pt x="107" y="20"/>
                    <a:pt x="108" y="19"/>
                    <a:pt x="109" y="19"/>
                  </a:cubicBezTo>
                  <a:cubicBezTo>
                    <a:pt x="110" y="19"/>
                    <a:pt x="111" y="20"/>
                    <a:pt x="112" y="20"/>
                  </a:cubicBezTo>
                  <a:cubicBezTo>
                    <a:pt x="113" y="21"/>
                    <a:pt x="114" y="23"/>
                    <a:pt x="114" y="24"/>
                  </a:cubicBezTo>
                  <a:cubicBezTo>
                    <a:pt x="114" y="25"/>
                    <a:pt x="113" y="26"/>
                    <a:pt x="112" y="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uk-UA">
                <a:solidFill>
                  <a:prstClr val="white"/>
                </a:solidFill>
              </a:endParaRPr>
            </a:p>
          </p:txBody>
        </p:sp>
        <p:sp>
          <p:nvSpPr>
            <p:cNvPr id="61" name="Freeform 66"/>
            <p:cNvSpPr>
              <a:spLocks/>
            </p:cNvSpPr>
            <p:nvPr/>
          </p:nvSpPr>
          <p:spPr bwMode="auto">
            <a:xfrm>
              <a:off x="5187951" y="3341687"/>
              <a:ext cx="180975" cy="192087"/>
            </a:xfrm>
            <a:custGeom>
              <a:avLst/>
              <a:gdLst>
                <a:gd name="T0" fmla="*/ 35 w 77"/>
                <a:gd name="T1" fmla="*/ 79 h 81"/>
                <a:gd name="T2" fmla="*/ 38 w 77"/>
                <a:gd name="T3" fmla="*/ 81 h 81"/>
                <a:gd name="T4" fmla="*/ 42 w 77"/>
                <a:gd name="T5" fmla="*/ 79 h 81"/>
                <a:gd name="T6" fmla="*/ 75 w 77"/>
                <a:gd name="T7" fmla="*/ 46 h 81"/>
                <a:gd name="T8" fmla="*/ 76 w 77"/>
                <a:gd name="T9" fmla="*/ 41 h 81"/>
                <a:gd name="T10" fmla="*/ 72 w 77"/>
                <a:gd name="T11" fmla="*/ 38 h 81"/>
                <a:gd name="T12" fmla="*/ 53 w 77"/>
                <a:gd name="T13" fmla="*/ 38 h 81"/>
                <a:gd name="T14" fmla="*/ 53 w 77"/>
                <a:gd name="T15" fmla="*/ 5 h 81"/>
                <a:gd name="T16" fmla="*/ 51 w 77"/>
                <a:gd name="T17" fmla="*/ 2 h 81"/>
                <a:gd name="T18" fmla="*/ 48 w 77"/>
                <a:gd name="T19" fmla="*/ 0 h 81"/>
                <a:gd name="T20" fmla="*/ 29 w 77"/>
                <a:gd name="T21" fmla="*/ 0 h 81"/>
                <a:gd name="T22" fmla="*/ 26 w 77"/>
                <a:gd name="T23" fmla="*/ 2 h 81"/>
                <a:gd name="T24" fmla="*/ 24 w 77"/>
                <a:gd name="T25" fmla="*/ 5 h 81"/>
                <a:gd name="T26" fmla="*/ 24 w 77"/>
                <a:gd name="T27" fmla="*/ 38 h 81"/>
                <a:gd name="T28" fmla="*/ 5 w 77"/>
                <a:gd name="T29" fmla="*/ 38 h 81"/>
                <a:gd name="T30" fmla="*/ 1 w 77"/>
                <a:gd name="T31" fmla="*/ 41 h 81"/>
                <a:gd name="T32" fmla="*/ 2 w 77"/>
                <a:gd name="T33" fmla="*/ 46 h 81"/>
                <a:gd name="T34" fmla="*/ 35 w 77"/>
                <a:gd name="T35" fmla="*/ 7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81">
                  <a:moveTo>
                    <a:pt x="35" y="79"/>
                  </a:moveTo>
                  <a:cubicBezTo>
                    <a:pt x="36" y="80"/>
                    <a:pt x="37" y="81"/>
                    <a:pt x="38" y="81"/>
                  </a:cubicBezTo>
                  <a:cubicBezTo>
                    <a:pt x="40" y="81"/>
                    <a:pt x="41" y="80"/>
                    <a:pt x="42" y="79"/>
                  </a:cubicBezTo>
                  <a:cubicBezTo>
                    <a:pt x="75" y="46"/>
                    <a:pt x="75" y="46"/>
                    <a:pt x="75" y="46"/>
                  </a:cubicBezTo>
                  <a:cubicBezTo>
                    <a:pt x="77" y="45"/>
                    <a:pt x="77" y="43"/>
                    <a:pt x="76" y="41"/>
                  </a:cubicBezTo>
                  <a:cubicBezTo>
                    <a:pt x="75" y="39"/>
                    <a:pt x="74" y="38"/>
                    <a:pt x="72" y="38"/>
                  </a:cubicBezTo>
                  <a:cubicBezTo>
                    <a:pt x="53" y="38"/>
                    <a:pt x="53" y="38"/>
                    <a:pt x="53" y="38"/>
                  </a:cubicBezTo>
                  <a:cubicBezTo>
                    <a:pt x="53" y="5"/>
                    <a:pt x="53" y="5"/>
                    <a:pt x="53" y="5"/>
                  </a:cubicBezTo>
                  <a:cubicBezTo>
                    <a:pt x="53" y="4"/>
                    <a:pt x="52" y="2"/>
                    <a:pt x="51" y="2"/>
                  </a:cubicBezTo>
                  <a:cubicBezTo>
                    <a:pt x="50" y="1"/>
                    <a:pt x="49" y="0"/>
                    <a:pt x="48" y="0"/>
                  </a:cubicBezTo>
                  <a:cubicBezTo>
                    <a:pt x="29" y="0"/>
                    <a:pt x="29" y="0"/>
                    <a:pt x="29" y="0"/>
                  </a:cubicBezTo>
                  <a:cubicBezTo>
                    <a:pt x="28" y="0"/>
                    <a:pt x="27" y="1"/>
                    <a:pt x="26" y="2"/>
                  </a:cubicBezTo>
                  <a:cubicBezTo>
                    <a:pt x="25" y="2"/>
                    <a:pt x="24" y="4"/>
                    <a:pt x="24" y="5"/>
                  </a:cubicBezTo>
                  <a:cubicBezTo>
                    <a:pt x="24" y="38"/>
                    <a:pt x="24" y="38"/>
                    <a:pt x="24" y="38"/>
                  </a:cubicBezTo>
                  <a:cubicBezTo>
                    <a:pt x="5" y="38"/>
                    <a:pt x="5" y="38"/>
                    <a:pt x="5" y="38"/>
                  </a:cubicBezTo>
                  <a:cubicBezTo>
                    <a:pt x="3" y="38"/>
                    <a:pt x="2" y="39"/>
                    <a:pt x="1" y="41"/>
                  </a:cubicBezTo>
                  <a:cubicBezTo>
                    <a:pt x="0" y="43"/>
                    <a:pt x="0" y="45"/>
                    <a:pt x="2" y="46"/>
                  </a:cubicBezTo>
                  <a:lnTo>
                    <a:pt x="35" y="7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uk-UA">
                <a:solidFill>
                  <a:prstClr val="white"/>
                </a:solidFill>
              </a:endParaRPr>
            </a:p>
          </p:txBody>
        </p:sp>
      </p:grpSp>
      <p:grpSp>
        <p:nvGrpSpPr>
          <p:cNvPr id="63" name="Group 62"/>
          <p:cNvGrpSpPr/>
          <p:nvPr/>
        </p:nvGrpSpPr>
        <p:grpSpPr>
          <a:xfrm>
            <a:off x="3178543" y="4997965"/>
            <a:ext cx="502581" cy="483355"/>
            <a:chOff x="5576888" y="3336925"/>
            <a:chExt cx="290513" cy="279400"/>
          </a:xfrm>
          <a:solidFill>
            <a:srgbClr val="FFFFFF"/>
          </a:solidFill>
        </p:grpSpPr>
        <p:sp>
          <p:nvSpPr>
            <p:cNvPr id="64" name="Freeform 206"/>
            <p:cNvSpPr>
              <a:spLocks noEditPoints="1"/>
            </p:cNvSpPr>
            <p:nvPr/>
          </p:nvSpPr>
          <p:spPr bwMode="auto">
            <a:xfrm>
              <a:off x="5576888" y="3525838"/>
              <a:ext cx="290513" cy="90487"/>
            </a:xfrm>
            <a:custGeom>
              <a:avLst/>
              <a:gdLst>
                <a:gd name="T0" fmla="*/ 121 w 123"/>
                <a:gd name="T1" fmla="*/ 3 h 38"/>
                <a:gd name="T2" fmla="*/ 116 w 123"/>
                <a:gd name="T3" fmla="*/ 0 h 38"/>
                <a:gd name="T4" fmla="*/ 85 w 123"/>
                <a:gd name="T5" fmla="*/ 0 h 38"/>
                <a:gd name="T6" fmla="*/ 79 w 123"/>
                <a:gd name="T7" fmla="*/ 7 h 38"/>
                <a:gd name="T8" fmla="*/ 71 w 123"/>
                <a:gd name="T9" fmla="*/ 10 h 38"/>
                <a:gd name="T10" fmla="*/ 52 w 123"/>
                <a:gd name="T11" fmla="*/ 10 h 38"/>
                <a:gd name="T12" fmla="*/ 44 w 123"/>
                <a:gd name="T13" fmla="*/ 7 h 38"/>
                <a:gd name="T14" fmla="*/ 39 w 123"/>
                <a:gd name="T15" fmla="*/ 0 h 38"/>
                <a:gd name="T16" fmla="*/ 7 w 123"/>
                <a:gd name="T17" fmla="*/ 0 h 38"/>
                <a:gd name="T18" fmla="*/ 2 w 123"/>
                <a:gd name="T19" fmla="*/ 3 h 38"/>
                <a:gd name="T20" fmla="*/ 0 w 123"/>
                <a:gd name="T21" fmla="*/ 8 h 38"/>
                <a:gd name="T22" fmla="*/ 0 w 123"/>
                <a:gd name="T23" fmla="*/ 31 h 38"/>
                <a:gd name="T24" fmla="*/ 2 w 123"/>
                <a:gd name="T25" fmla="*/ 36 h 38"/>
                <a:gd name="T26" fmla="*/ 7 w 123"/>
                <a:gd name="T27" fmla="*/ 38 h 38"/>
                <a:gd name="T28" fmla="*/ 116 w 123"/>
                <a:gd name="T29" fmla="*/ 38 h 38"/>
                <a:gd name="T30" fmla="*/ 121 w 123"/>
                <a:gd name="T31" fmla="*/ 36 h 38"/>
                <a:gd name="T32" fmla="*/ 123 w 123"/>
                <a:gd name="T33" fmla="*/ 31 h 38"/>
                <a:gd name="T34" fmla="*/ 123 w 123"/>
                <a:gd name="T35" fmla="*/ 8 h 38"/>
                <a:gd name="T36" fmla="*/ 121 w 123"/>
                <a:gd name="T37" fmla="*/ 3 h 38"/>
                <a:gd name="T38" fmla="*/ 94 w 123"/>
                <a:gd name="T39" fmla="*/ 28 h 38"/>
                <a:gd name="T40" fmla="*/ 90 w 123"/>
                <a:gd name="T41" fmla="*/ 29 h 38"/>
                <a:gd name="T42" fmla="*/ 87 w 123"/>
                <a:gd name="T43" fmla="*/ 28 h 38"/>
                <a:gd name="T44" fmla="*/ 85 w 123"/>
                <a:gd name="T45" fmla="*/ 24 h 38"/>
                <a:gd name="T46" fmla="*/ 87 w 123"/>
                <a:gd name="T47" fmla="*/ 21 h 38"/>
                <a:gd name="T48" fmla="*/ 90 w 123"/>
                <a:gd name="T49" fmla="*/ 19 h 38"/>
                <a:gd name="T50" fmla="*/ 94 w 123"/>
                <a:gd name="T51" fmla="*/ 21 h 38"/>
                <a:gd name="T52" fmla="*/ 95 w 123"/>
                <a:gd name="T53" fmla="*/ 24 h 38"/>
                <a:gd name="T54" fmla="*/ 94 w 123"/>
                <a:gd name="T55" fmla="*/ 28 h 38"/>
                <a:gd name="T56" fmla="*/ 113 w 123"/>
                <a:gd name="T57" fmla="*/ 28 h 38"/>
                <a:gd name="T58" fmla="*/ 109 w 123"/>
                <a:gd name="T59" fmla="*/ 29 h 38"/>
                <a:gd name="T60" fmla="*/ 106 w 123"/>
                <a:gd name="T61" fmla="*/ 28 h 38"/>
                <a:gd name="T62" fmla="*/ 104 w 123"/>
                <a:gd name="T63" fmla="*/ 24 h 38"/>
                <a:gd name="T64" fmla="*/ 106 w 123"/>
                <a:gd name="T65" fmla="*/ 21 h 38"/>
                <a:gd name="T66" fmla="*/ 109 w 123"/>
                <a:gd name="T67" fmla="*/ 19 h 38"/>
                <a:gd name="T68" fmla="*/ 113 w 123"/>
                <a:gd name="T69" fmla="*/ 21 h 38"/>
                <a:gd name="T70" fmla="*/ 114 w 123"/>
                <a:gd name="T71" fmla="*/ 24 h 38"/>
                <a:gd name="T72" fmla="*/ 113 w 123"/>
                <a:gd name="T73" fmla="*/ 2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3" h="38">
                  <a:moveTo>
                    <a:pt x="121" y="3"/>
                  </a:moveTo>
                  <a:cubicBezTo>
                    <a:pt x="120" y="1"/>
                    <a:pt x="118" y="0"/>
                    <a:pt x="116" y="0"/>
                  </a:cubicBezTo>
                  <a:cubicBezTo>
                    <a:pt x="85" y="0"/>
                    <a:pt x="85" y="0"/>
                    <a:pt x="85" y="0"/>
                  </a:cubicBezTo>
                  <a:cubicBezTo>
                    <a:pt x="84" y="3"/>
                    <a:pt x="82" y="6"/>
                    <a:pt x="79" y="7"/>
                  </a:cubicBezTo>
                  <a:cubicBezTo>
                    <a:pt x="77" y="9"/>
                    <a:pt x="74" y="10"/>
                    <a:pt x="71" y="10"/>
                  </a:cubicBezTo>
                  <a:cubicBezTo>
                    <a:pt x="52" y="10"/>
                    <a:pt x="52" y="10"/>
                    <a:pt x="52" y="10"/>
                  </a:cubicBezTo>
                  <a:cubicBezTo>
                    <a:pt x="49" y="10"/>
                    <a:pt x="46" y="9"/>
                    <a:pt x="44" y="7"/>
                  </a:cubicBezTo>
                  <a:cubicBezTo>
                    <a:pt x="42" y="6"/>
                    <a:pt x="40" y="3"/>
                    <a:pt x="39" y="0"/>
                  </a:cubicBezTo>
                  <a:cubicBezTo>
                    <a:pt x="7" y="0"/>
                    <a:pt x="7" y="0"/>
                    <a:pt x="7" y="0"/>
                  </a:cubicBezTo>
                  <a:cubicBezTo>
                    <a:pt x="5" y="0"/>
                    <a:pt x="3" y="1"/>
                    <a:pt x="2" y="3"/>
                  </a:cubicBezTo>
                  <a:cubicBezTo>
                    <a:pt x="1" y="4"/>
                    <a:pt x="0" y="6"/>
                    <a:pt x="0" y="8"/>
                  </a:cubicBezTo>
                  <a:cubicBezTo>
                    <a:pt x="0" y="31"/>
                    <a:pt x="0" y="31"/>
                    <a:pt x="0" y="31"/>
                  </a:cubicBezTo>
                  <a:cubicBezTo>
                    <a:pt x="0" y="33"/>
                    <a:pt x="1" y="35"/>
                    <a:pt x="2" y="36"/>
                  </a:cubicBezTo>
                  <a:cubicBezTo>
                    <a:pt x="3" y="38"/>
                    <a:pt x="5" y="38"/>
                    <a:pt x="7" y="38"/>
                  </a:cubicBezTo>
                  <a:cubicBezTo>
                    <a:pt x="116" y="38"/>
                    <a:pt x="116" y="38"/>
                    <a:pt x="116" y="38"/>
                  </a:cubicBezTo>
                  <a:cubicBezTo>
                    <a:pt x="118" y="38"/>
                    <a:pt x="120" y="38"/>
                    <a:pt x="121" y="36"/>
                  </a:cubicBezTo>
                  <a:cubicBezTo>
                    <a:pt x="123" y="35"/>
                    <a:pt x="123" y="33"/>
                    <a:pt x="123" y="31"/>
                  </a:cubicBezTo>
                  <a:cubicBezTo>
                    <a:pt x="123" y="8"/>
                    <a:pt x="123" y="8"/>
                    <a:pt x="123" y="8"/>
                  </a:cubicBezTo>
                  <a:cubicBezTo>
                    <a:pt x="123" y="6"/>
                    <a:pt x="123" y="4"/>
                    <a:pt x="121" y="3"/>
                  </a:cubicBezTo>
                  <a:close/>
                  <a:moveTo>
                    <a:pt x="94" y="28"/>
                  </a:moveTo>
                  <a:cubicBezTo>
                    <a:pt x="93" y="28"/>
                    <a:pt x="91" y="29"/>
                    <a:pt x="90" y="29"/>
                  </a:cubicBezTo>
                  <a:cubicBezTo>
                    <a:pt x="89" y="29"/>
                    <a:pt x="88" y="28"/>
                    <a:pt x="87" y="28"/>
                  </a:cubicBezTo>
                  <a:cubicBezTo>
                    <a:pt x="86" y="27"/>
                    <a:pt x="85" y="25"/>
                    <a:pt x="85" y="24"/>
                  </a:cubicBezTo>
                  <a:cubicBezTo>
                    <a:pt x="85" y="23"/>
                    <a:pt x="86" y="22"/>
                    <a:pt x="87" y="21"/>
                  </a:cubicBezTo>
                  <a:cubicBezTo>
                    <a:pt x="88" y="20"/>
                    <a:pt x="89" y="19"/>
                    <a:pt x="90" y="19"/>
                  </a:cubicBezTo>
                  <a:cubicBezTo>
                    <a:pt x="91" y="19"/>
                    <a:pt x="93" y="20"/>
                    <a:pt x="94" y="21"/>
                  </a:cubicBezTo>
                  <a:cubicBezTo>
                    <a:pt x="94" y="22"/>
                    <a:pt x="95" y="23"/>
                    <a:pt x="95" y="24"/>
                  </a:cubicBezTo>
                  <a:cubicBezTo>
                    <a:pt x="95" y="25"/>
                    <a:pt x="94" y="27"/>
                    <a:pt x="94" y="28"/>
                  </a:cubicBezTo>
                  <a:close/>
                  <a:moveTo>
                    <a:pt x="113" y="28"/>
                  </a:moveTo>
                  <a:cubicBezTo>
                    <a:pt x="112" y="28"/>
                    <a:pt x="110" y="29"/>
                    <a:pt x="109" y="29"/>
                  </a:cubicBezTo>
                  <a:cubicBezTo>
                    <a:pt x="108" y="29"/>
                    <a:pt x="107" y="28"/>
                    <a:pt x="106" y="28"/>
                  </a:cubicBezTo>
                  <a:cubicBezTo>
                    <a:pt x="105" y="27"/>
                    <a:pt x="104" y="25"/>
                    <a:pt x="104" y="24"/>
                  </a:cubicBezTo>
                  <a:cubicBezTo>
                    <a:pt x="104" y="23"/>
                    <a:pt x="105" y="22"/>
                    <a:pt x="106" y="21"/>
                  </a:cubicBezTo>
                  <a:cubicBezTo>
                    <a:pt x="107" y="20"/>
                    <a:pt x="108" y="19"/>
                    <a:pt x="109" y="19"/>
                  </a:cubicBezTo>
                  <a:cubicBezTo>
                    <a:pt x="110" y="19"/>
                    <a:pt x="112" y="20"/>
                    <a:pt x="113" y="21"/>
                  </a:cubicBezTo>
                  <a:cubicBezTo>
                    <a:pt x="113" y="22"/>
                    <a:pt x="114" y="23"/>
                    <a:pt x="114" y="24"/>
                  </a:cubicBezTo>
                  <a:cubicBezTo>
                    <a:pt x="114" y="25"/>
                    <a:pt x="113" y="27"/>
                    <a:pt x="113" y="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uk-UA">
                <a:solidFill>
                  <a:prstClr val="white"/>
                </a:solidFill>
              </a:endParaRPr>
            </a:p>
          </p:txBody>
        </p:sp>
        <p:sp>
          <p:nvSpPr>
            <p:cNvPr id="65" name="Freeform 207"/>
            <p:cNvSpPr>
              <a:spLocks/>
            </p:cNvSpPr>
            <p:nvPr/>
          </p:nvSpPr>
          <p:spPr bwMode="auto">
            <a:xfrm>
              <a:off x="5630863" y="3336925"/>
              <a:ext cx="182563" cy="188912"/>
            </a:xfrm>
            <a:custGeom>
              <a:avLst/>
              <a:gdLst>
                <a:gd name="T0" fmla="*/ 5 w 77"/>
                <a:gd name="T1" fmla="*/ 42 h 80"/>
                <a:gd name="T2" fmla="*/ 24 w 77"/>
                <a:gd name="T3" fmla="*/ 42 h 80"/>
                <a:gd name="T4" fmla="*/ 24 w 77"/>
                <a:gd name="T5" fmla="*/ 76 h 80"/>
                <a:gd name="T6" fmla="*/ 26 w 77"/>
                <a:gd name="T7" fmla="*/ 79 h 80"/>
                <a:gd name="T8" fmla="*/ 29 w 77"/>
                <a:gd name="T9" fmla="*/ 80 h 80"/>
                <a:gd name="T10" fmla="*/ 48 w 77"/>
                <a:gd name="T11" fmla="*/ 80 h 80"/>
                <a:gd name="T12" fmla="*/ 52 w 77"/>
                <a:gd name="T13" fmla="*/ 79 h 80"/>
                <a:gd name="T14" fmla="*/ 53 w 77"/>
                <a:gd name="T15" fmla="*/ 76 h 80"/>
                <a:gd name="T16" fmla="*/ 53 w 77"/>
                <a:gd name="T17" fmla="*/ 42 h 80"/>
                <a:gd name="T18" fmla="*/ 72 w 77"/>
                <a:gd name="T19" fmla="*/ 42 h 80"/>
                <a:gd name="T20" fmla="*/ 76 w 77"/>
                <a:gd name="T21" fmla="*/ 40 h 80"/>
                <a:gd name="T22" fmla="*/ 75 w 77"/>
                <a:gd name="T23" fmla="*/ 34 h 80"/>
                <a:gd name="T24" fmla="*/ 42 w 77"/>
                <a:gd name="T25" fmla="*/ 1 h 80"/>
                <a:gd name="T26" fmla="*/ 39 w 77"/>
                <a:gd name="T27" fmla="*/ 0 h 80"/>
                <a:gd name="T28" fmla="*/ 35 w 77"/>
                <a:gd name="T29" fmla="*/ 1 h 80"/>
                <a:gd name="T30" fmla="*/ 2 w 77"/>
                <a:gd name="T31" fmla="*/ 34 h 80"/>
                <a:gd name="T32" fmla="*/ 1 w 77"/>
                <a:gd name="T33" fmla="*/ 40 h 80"/>
                <a:gd name="T34" fmla="*/ 5 w 77"/>
                <a:gd name="T35" fmla="*/ 4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80">
                  <a:moveTo>
                    <a:pt x="5" y="42"/>
                  </a:moveTo>
                  <a:cubicBezTo>
                    <a:pt x="24" y="42"/>
                    <a:pt x="24" y="42"/>
                    <a:pt x="24" y="42"/>
                  </a:cubicBezTo>
                  <a:cubicBezTo>
                    <a:pt x="24" y="76"/>
                    <a:pt x="24" y="76"/>
                    <a:pt x="24" y="76"/>
                  </a:cubicBezTo>
                  <a:cubicBezTo>
                    <a:pt x="24" y="77"/>
                    <a:pt x="25" y="78"/>
                    <a:pt x="26" y="79"/>
                  </a:cubicBezTo>
                  <a:cubicBezTo>
                    <a:pt x="27" y="80"/>
                    <a:pt x="28" y="80"/>
                    <a:pt x="29" y="80"/>
                  </a:cubicBezTo>
                  <a:cubicBezTo>
                    <a:pt x="48" y="80"/>
                    <a:pt x="48" y="80"/>
                    <a:pt x="48" y="80"/>
                  </a:cubicBezTo>
                  <a:cubicBezTo>
                    <a:pt x="49" y="80"/>
                    <a:pt x="51" y="80"/>
                    <a:pt x="52" y="79"/>
                  </a:cubicBezTo>
                  <a:cubicBezTo>
                    <a:pt x="52" y="78"/>
                    <a:pt x="53" y="77"/>
                    <a:pt x="53" y="76"/>
                  </a:cubicBezTo>
                  <a:cubicBezTo>
                    <a:pt x="53" y="42"/>
                    <a:pt x="53" y="42"/>
                    <a:pt x="53" y="42"/>
                  </a:cubicBezTo>
                  <a:cubicBezTo>
                    <a:pt x="72" y="42"/>
                    <a:pt x="72" y="42"/>
                    <a:pt x="72" y="42"/>
                  </a:cubicBezTo>
                  <a:cubicBezTo>
                    <a:pt x="74" y="42"/>
                    <a:pt x="75" y="41"/>
                    <a:pt x="76" y="40"/>
                  </a:cubicBezTo>
                  <a:cubicBezTo>
                    <a:pt x="77" y="38"/>
                    <a:pt x="77" y="36"/>
                    <a:pt x="75" y="34"/>
                  </a:cubicBezTo>
                  <a:cubicBezTo>
                    <a:pt x="42" y="1"/>
                    <a:pt x="42" y="1"/>
                    <a:pt x="42" y="1"/>
                  </a:cubicBezTo>
                  <a:cubicBezTo>
                    <a:pt x="41" y="0"/>
                    <a:pt x="40" y="0"/>
                    <a:pt x="39" y="0"/>
                  </a:cubicBezTo>
                  <a:cubicBezTo>
                    <a:pt x="37" y="0"/>
                    <a:pt x="36" y="0"/>
                    <a:pt x="35" y="1"/>
                  </a:cubicBezTo>
                  <a:cubicBezTo>
                    <a:pt x="2" y="34"/>
                    <a:pt x="2" y="34"/>
                    <a:pt x="2" y="34"/>
                  </a:cubicBezTo>
                  <a:cubicBezTo>
                    <a:pt x="1" y="36"/>
                    <a:pt x="0" y="38"/>
                    <a:pt x="1" y="40"/>
                  </a:cubicBezTo>
                  <a:cubicBezTo>
                    <a:pt x="2" y="41"/>
                    <a:pt x="3" y="42"/>
                    <a:pt x="5" y="4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uk-UA">
                <a:solidFill>
                  <a:prstClr val="white"/>
                </a:solidFill>
              </a:endParaRPr>
            </a:p>
          </p:txBody>
        </p:sp>
      </p:grpSp>
    </p:spTree>
    <p:extLst>
      <p:ext uri="{BB962C8B-B14F-4D97-AF65-F5344CB8AC3E}">
        <p14:creationId xmlns:p14="http://schemas.microsoft.com/office/powerpoint/2010/main" val="135927671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50"/>
                                        <p:tgtEl>
                                          <p:spTgt spid="12"/>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73">
                                            <p:txEl>
                                              <p:pRg st="0" end="0"/>
                                            </p:txEl>
                                          </p:spTgt>
                                        </p:tgtEl>
                                        <p:attrNameLst>
                                          <p:attrName>style.visibility</p:attrName>
                                        </p:attrNameLst>
                                      </p:cBhvr>
                                      <p:to>
                                        <p:strVal val="visible"/>
                                      </p:to>
                                    </p:set>
                                    <p:animEffect transition="in" filter="wipe(left)">
                                      <p:cBhvr>
                                        <p:cTn id="11" dur="250"/>
                                        <p:tgtEl>
                                          <p:spTgt spid="173">
                                            <p:txEl>
                                              <p:pRg st="0" end="0"/>
                                            </p:txEl>
                                          </p:spTgt>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250"/>
                                        <p:tgtEl>
                                          <p:spTgt spid="57"/>
                                        </p:tgtEl>
                                      </p:cBhvr>
                                    </p:animEffect>
                                  </p:childTnLst>
                                </p:cTn>
                              </p:par>
                            </p:childTnLst>
                          </p:cTn>
                        </p:par>
                        <p:par>
                          <p:cTn id="16" fill="hold">
                            <p:stCondLst>
                              <p:cond delay="275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250"/>
                                        <p:tgtEl>
                                          <p:spTgt spid="25"/>
                                        </p:tgtEl>
                                      </p:cBhvr>
                                    </p:animEffect>
                                  </p:childTnLst>
                                </p:cTn>
                              </p:par>
                            </p:childTnLst>
                          </p:cTn>
                        </p:par>
                        <p:par>
                          <p:cTn id="24" fill="hold">
                            <p:stCondLst>
                              <p:cond delay="325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250"/>
                                        <p:tgtEl>
                                          <p:spTgt spid="27"/>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250"/>
                                        <p:tgtEl>
                                          <p:spTgt spid="38"/>
                                        </p:tgtEl>
                                      </p:cBhvr>
                                    </p:animEffect>
                                  </p:childTnLst>
                                </p:cTn>
                              </p:par>
                            </p:childTnLst>
                          </p:cTn>
                        </p:par>
                        <p:par>
                          <p:cTn id="32" fill="hold">
                            <p:stCondLst>
                              <p:cond delay="3750"/>
                            </p:stCondLst>
                            <p:childTnLst>
                              <p:par>
                                <p:cTn id="33" presetID="53" presetClass="entr" presetSubtype="16" fill="hold" nodeType="after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p:cTn id="35" dur="500" fill="hold"/>
                                        <p:tgtEl>
                                          <p:spTgt spid="40"/>
                                        </p:tgtEl>
                                        <p:attrNameLst>
                                          <p:attrName>ppt_w</p:attrName>
                                        </p:attrNameLst>
                                      </p:cBhvr>
                                      <p:tavLst>
                                        <p:tav tm="0">
                                          <p:val>
                                            <p:fltVal val="0"/>
                                          </p:val>
                                        </p:tav>
                                        <p:tav tm="100000">
                                          <p:val>
                                            <p:strVal val="#ppt_w"/>
                                          </p:val>
                                        </p:tav>
                                      </p:tavLst>
                                    </p:anim>
                                    <p:anim calcmode="lin" valueType="num">
                                      <p:cBhvr>
                                        <p:cTn id="36" dur="500" fill="hold"/>
                                        <p:tgtEl>
                                          <p:spTgt spid="40"/>
                                        </p:tgtEl>
                                        <p:attrNameLst>
                                          <p:attrName>ppt_h</p:attrName>
                                        </p:attrNameLst>
                                      </p:cBhvr>
                                      <p:tavLst>
                                        <p:tav tm="0">
                                          <p:val>
                                            <p:fltVal val="0"/>
                                          </p:val>
                                        </p:tav>
                                        <p:tav tm="100000">
                                          <p:val>
                                            <p:strVal val="#ppt_h"/>
                                          </p:val>
                                        </p:tav>
                                      </p:tavLst>
                                    </p:anim>
                                    <p:animEffect transition="in" filter="fade">
                                      <p:cBhvr>
                                        <p:cTn id="37" dur="500"/>
                                        <p:tgtEl>
                                          <p:spTgt spid="40"/>
                                        </p:tgtEl>
                                      </p:cBhvr>
                                    </p:animEffect>
                                  </p:childTnLst>
                                </p:cTn>
                              </p:par>
                            </p:childTnLst>
                          </p:cTn>
                        </p:par>
                        <p:par>
                          <p:cTn id="38" fill="hold">
                            <p:stCondLst>
                              <p:cond delay="4250"/>
                            </p:stCondLst>
                            <p:childTnLst>
                              <p:par>
                                <p:cTn id="39" presetID="53" presetClass="entr" presetSubtype="16" fill="hold" nodeType="afterEffect">
                                  <p:stCondLst>
                                    <p:cond delay="0"/>
                                  </p:stCondLst>
                                  <p:childTnLst>
                                    <p:set>
                                      <p:cBhvr>
                                        <p:cTn id="40" dur="1" fill="hold">
                                          <p:stCondLst>
                                            <p:cond delay="0"/>
                                          </p:stCondLst>
                                        </p:cTn>
                                        <p:tgtEl>
                                          <p:spTgt spid="58"/>
                                        </p:tgtEl>
                                        <p:attrNameLst>
                                          <p:attrName>style.visibility</p:attrName>
                                        </p:attrNameLst>
                                      </p:cBhvr>
                                      <p:to>
                                        <p:strVal val="visible"/>
                                      </p:to>
                                    </p:set>
                                    <p:anim calcmode="lin" valueType="num">
                                      <p:cBhvr>
                                        <p:cTn id="41" dur="250" fill="hold"/>
                                        <p:tgtEl>
                                          <p:spTgt spid="58"/>
                                        </p:tgtEl>
                                        <p:attrNameLst>
                                          <p:attrName>ppt_w</p:attrName>
                                        </p:attrNameLst>
                                      </p:cBhvr>
                                      <p:tavLst>
                                        <p:tav tm="0">
                                          <p:val>
                                            <p:fltVal val="0"/>
                                          </p:val>
                                        </p:tav>
                                        <p:tav tm="100000">
                                          <p:val>
                                            <p:strVal val="#ppt_w"/>
                                          </p:val>
                                        </p:tav>
                                      </p:tavLst>
                                    </p:anim>
                                    <p:anim calcmode="lin" valueType="num">
                                      <p:cBhvr>
                                        <p:cTn id="42" dur="250" fill="hold"/>
                                        <p:tgtEl>
                                          <p:spTgt spid="58"/>
                                        </p:tgtEl>
                                        <p:attrNameLst>
                                          <p:attrName>ppt_h</p:attrName>
                                        </p:attrNameLst>
                                      </p:cBhvr>
                                      <p:tavLst>
                                        <p:tav tm="0">
                                          <p:val>
                                            <p:fltVal val="0"/>
                                          </p:val>
                                        </p:tav>
                                        <p:tav tm="100000">
                                          <p:val>
                                            <p:strVal val="#ppt_h"/>
                                          </p:val>
                                        </p:tav>
                                      </p:tavLst>
                                    </p:anim>
                                    <p:animEffect transition="in" filter="fade">
                                      <p:cBhvr>
                                        <p:cTn id="43" dur="250"/>
                                        <p:tgtEl>
                                          <p:spTgt spid="58"/>
                                        </p:tgtEl>
                                      </p:cBhvr>
                                    </p:animEffect>
                                  </p:childTnLst>
                                </p:cTn>
                              </p:par>
                            </p:childTnLst>
                          </p:cTn>
                        </p:par>
                        <p:par>
                          <p:cTn id="44" fill="hold">
                            <p:stCondLst>
                              <p:cond delay="4500"/>
                            </p:stCondLst>
                            <p:childTnLst>
                              <p:par>
                                <p:cTn id="45" presetID="22" presetClass="entr" presetSubtype="1" fill="hold" nodeType="after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up)">
                                      <p:cBhvr>
                                        <p:cTn id="47" dur="250"/>
                                        <p:tgtEl>
                                          <p:spTgt spid="54"/>
                                        </p:tgtEl>
                                      </p:cBhvr>
                                    </p:animEffect>
                                  </p:childTnLst>
                                </p:cTn>
                              </p:par>
                            </p:childTnLst>
                          </p:cTn>
                        </p:par>
                        <p:par>
                          <p:cTn id="48" fill="hold">
                            <p:stCondLst>
                              <p:cond delay="4750"/>
                            </p:stCondLst>
                            <p:childTnLst>
                              <p:par>
                                <p:cTn id="49" presetID="22" presetClass="entr" presetSubtype="2" fill="hold" grpId="0" nodeType="afterEffect">
                                  <p:stCondLst>
                                    <p:cond delay="0"/>
                                  </p:stCondLst>
                                  <p:childTnLst>
                                    <p:set>
                                      <p:cBhvr>
                                        <p:cTn id="50" dur="1" fill="hold">
                                          <p:stCondLst>
                                            <p:cond delay="0"/>
                                          </p:stCondLst>
                                        </p:cTn>
                                        <p:tgtEl>
                                          <p:spTgt spid="55">
                                            <p:txEl>
                                              <p:pRg st="0" end="0"/>
                                            </p:txEl>
                                          </p:spTgt>
                                        </p:tgtEl>
                                        <p:attrNameLst>
                                          <p:attrName>style.visibility</p:attrName>
                                        </p:attrNameLst>
                                      </p:cBhvr>
                                      <p:to>
                                        <p:strVal val="visible"/>
                                      </p:to>
                                    </p:set>
                                    <p:animEffect transition="in" filter="wipe(right)">
                                      <p:cBhvr>
                                        <p:cTn id="51" dur="250"/>
                                        <p:tgtEl>
                                          <p:spTgt spid="55">
                                            <p:txEl>
                                              <p:pRg st="0" end="0"/>
                                            </p:txEl>
                                          </p:spTgt>
                                        </p:tgtEl>
                                      </p:cBhvr>
                                    </p:animEffect>
                                  </p:childTnLst>
                                </p:cTn>
                              </p:par>
                            </p:childTnLst>
                          </p:cTn>
                        </p:par>
                        <p:par>
                          <p:cTn id="52" fill="hold">
                            <p:stCondLst>
                              <p:cond delay="5000"/>
                            </p:stCondLst>
                            <p:childTnLst>
                              <p:par>
                                <p:cTn id="53" presetID="22" presetClass="entr" presetSubtype="2" fill="hold" grpId="0" nodeType="afterEffect">
                                  <p:stCondLst>
                                    <p:cond delay="0"/>
                                  </p:stCondLst>
                                  <p:childTnLst>
                                    <p:set>
                                      <p:cBhvr>
                                        <p:cTn id="54" dur="1" fill="hold">
                                          <p:stCondLst>
                                            <p:cond delay="0"/>
                                          </p:stCondLst>
                                        </p:cTn>
                                        <p:tgtEl>
                                          <p:spTgt spid="52">
                                            <p:txEl>
                                              <p:pRg st="0" end="0"/>
                                            </p:txEl>
                                          </p:spTgt>
                                        </p:tgtEl>
                                        <p:attrNameLst>
                                          <p:attrName>style.visibility</p:attrName>
                                        </p:attrNameLst>
                                      </p:cBhvr>
                                      <p:to>
                                        <p:strVal val="visible"/>
                                      </p:to>
                                    </p:set>
                                    <p:animEffect transition="in" filter="wipe(right)">
                                      <p:cBhvr>
                                        <p:cTn id="55" dur="250"/>
                                        <p:tgtEl>
                                          <p:spTgt spid="52">
                                            <p:txEl>
                                              <p:pRg st="0" end="0"/>
                                            </p:txEl>
                                          </p:spTgt>
                                        </p:tgtEl>
                                      </p:cBhvr>
                                    </p:animEffect>
                                  </p:childTnLst>
                                </p:cTn>
                              </p:par>
                            </p:childTnLst>
                          </p:cTn>
                        </p:par>
                        <p:par>
                          <p:cTn id="56" fill="hold">
                            <p:stCondLst>
                              <p:cond delay="5250"/>
                            </p:stCondLst>
                            <p:childTnLst>
                              <p:par>
                                <p:cTn id="57" presetID="53" presetClass="entr" presetSubtype="16" fill="hold" nodeType="after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p:cTn id="59" dur="500" fill="hold"/>
                                        <p:tgtEl>
                                          <p:spTgt spid="46"/>
                                        </p:tgtEl>
                                        <p:attrNameLst>
                                          <p:attrName>ppt_w</p:attrName>
                                        </p:attrNameLst>
                                      </p:cBhvr>
                                      <p:tavLst>
                                        <p:tav tm="0">
                                          <p:val>
                                            <p:fltVal val="0"/>
                                          </p:val>
                                        </p:tav>
                                        <p:tav tm="100000">
                                          <p:val>
                                            <p:strVal val="#ppt_w"/>
                                          </p:val>
                                        </p:tav>
                                      </p:tavLst>
                                    </p:anim>
                                    <p:anim calcmode="lin" valueType="num">
                                      <p:cBhvr>
                                        <p:cTn id="60" dur="500" fill="hold"/>
                                        <p:tgtEl>
                                          <p:spTgt spid="46"/>
                                        </p:tgtEl>
                                        <p:attrNameLst>
                                          <p:attrName>ppt_h</p:attrName>
                                        </p:attrNameLst>
                                      </p:cBhvr>
                                      <p:tavLst>
                                        <p:tav tm="0">
                                          <p:val>
                                            <p:fltVal val="0"/>
                                          </p:val>
                                        </p:tav>
                                        <p:tav tm="100000">
                                          <p:val>
                                            <p:strVal val="#ppt_h"/>
                                          </p:val>
                                        </p:tav>
                                      </p:tavLst>
                                    </p:anim>
                                    <p:animEffect transition="in" filter="fade">
                                      <p:cBhvr>
                                        <p:cTn id="61" dur="500"/>
                                        <p:tgtEl>
                                          <p:spTgt spid="46"/>
                                        </p:tgtEl>
                                      </p:cBhvr>
                                    </p:animEffect>
                                  </p:childTnLst>
                                </p:cTn>
                              </p:par>
                            </p:childTnLst>
                          </p:cTn>
                        </p:par>
                        <p:par>
                          <p:cTn id="62" fill="hold">
                            <p:stCondLst>
                              <p:cond delay="5750"/>
                            </p:stCondLst>
                            <p:childTnLst>
                              <p:par>
                                <p:cTn id="63" presetID="53" presetClass="entr" presetSubtype="16" fill="hold" grpId="0" nodeType="afterEffect">
                                  <p:stCondLst>
                                    <p:cond delay="0"/>
                                  </p:stCondLst>
                                  <p:childTnLst>
                                    <p:set>
                                      <p:cBhvr>
                                        <p:cTn id="64" dur="1" fill="hold">
                                          <p:stCondLst>
                                            <p:cond delay="0"/>
                                          </p:stCondLst>
                                        </p:cTn>
                                        <p:tgtEl>
                                          <p:spTgt spid="53"/>
                                        </p:tgtEl>
                                        <p:attrNameLst>
                                          <p:attrName>style.visibility</p:attrName>
                                        </p:attrNameLst>
                                      </p:cBhvr>
                                      <p:to>
                                        <p:strVal val="visible"/>
                                      </p:to>
                                    </p:set>
                                    <p:anim calcmode="lin" valueType="num">
                                      <p:cBhvr>
                                        <p:cTn id="65" dur="250" fill="hold"/>
                                        <p:tgtEl>
                                          <p:spTgt spid="53"/>
                                        </p:tgtEl>
                                        <p:attrNameLst>
                                          <p:attrName>ppt_w</p:attrName>
                                        </p:attrNameLst>
                                      </p:cBhvr>
                                      <p:tavLst>
                                        <p:tav tm="0">
                                          <p:val>
                                            <p:fltVal val="0"/>
                                          </p:val>
                                        </p:tav>
                                        <p:tav tm="100000">
                                          <p:val>
                                            <p:strVal val="#ppt_w"/>
                                          </p:val>
                                        </p:tav>
                                      </p:tavLst>
                                    </p:anim>
                                    <p:anim calcmode="lin" valueType="num">
                                      <p:cBhvr>
                                        <p:cTn id="66" dur="250" fill="hold"/>
                                        <p:tgtEl>
                                          <p:spTgt spid="53"/>
                                        </p:tgtEl>
                                        <p:attrNameLst>
                                          <p:attrName>ppt_h</p:attrName>
                                        </p:attrNameLst>
                                      </p:cBhvr>
                                      <p:tavLst>
                                        <p:tav tm="0">
                                          <p:val>
                                            <p:fltVal val="0"/>
                                          </p:val>
                                        </p:tav>
                                        <p:tav tm="100000">
                                          <p:val>
                                            <p:strVal val="#ppt_h"/>
                                          </p:val>
                                        </p:tav>
                                      </p:tavLst>
                                    </p:anim>
                                    <p:animEffect transition="in" filter="fade">
                                      <p:cBhvr>
                                        <p:cTn id="67" dur="250"/>
                                        <p:tgtEl>
                                          <p:spTgt spid="53"/>
                                        </p:tgtEl>
                                      </p:cBhvr>
                                    </p:animEffect>
                                  </p:childTnLst>
                                </p:cTn>
                              </p:par>
                            </p:childTnLst>
                          </p:cTn>
                        </p:par>
                        <p:par>
                          <p:cTn id="68" fill="hold">
                            <p:stCondLst>
                              <p:cond delay="6000"/>
                            </p:stCondLst>
                            <p:childTnLst>
                              <p:par>
                                <p:cTn id="69" presetID="22" presetClass="entr" presetSubtype="2"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right)">
                                      <p:cBhvr>
                                        <p:cTn id="71" dur="250"/>
                                        <p:tgtEl>
                                          <p:spTgt spid="16"/>
                                        </p:tgtEl>
                                      </p:cBhvr>
                                    </p:animEffect>
                                  </p:childTnLst>
                                </p:cTn>
                              </p:par>
                            </p:childTnLst>
                          </p:cTn>
                        </p:par>
                        <p:par>
                          <p:cTn id="72" fill="hold">
                            <p:stCondLst>
                              <p:cond delay="6250"/>
                            </p:stCondLst>
                            <p:childTnLst>
                              <p:par>
                                <p:cTn id="73" presetID="22" presetClass="entr" presetSubtype="8" fill="hold" grpId="0" nodeType="afterEffect">
                                  <p:stCondLst>
                                    <p:cond delay="0"/>
                                  </p:stCondLst>
                                  <p:childTnLst>
                                    <p:set>
                                      <p:cBhvr>
                                        <p:cTn id="74" dur="1" fill="hold">
                                          <p:stCondLst>
                                            <p:cond delay="0"/>
                                          </p:stCondLst>
                                        </p:cTn>
                                        <p:tgtEl>
                                          <p:spTgt spid="74">
                                            <p:txEl>
                                              <p:pRg st="0" end="0"/>
                                            </p:txEl>
                                          </p:spTgt>
                                        </p:tgtEl>
                                        <p:attrNameLst>
                                          <p:attrName>style.visibility</p:attrName>
                                        </p:attrNameLst>
                                      </p:cBhvr>
                                      <p:to>
                                        <p:strVal val="visible"/>
                                      </p:to>
                                    </p:set>
                                    <p:animEffect transition="in" filter="wipe(left)">
                                      <p:cBhvr>
                                        <p:cTn id="75" dur="250"/>
                                        <p:tgtEl>
                                          <p:spTgt spid="74">
                                            <p:txEl>
                                              <p:pRg st="0" end="0"/>
                                            </p:txEl>
                                          </p:spTgt>
                                        </p:tgtEl>
                                      </p:cBhvr>
                                    </p:animEffect>
                                  </p:childTnLst>
                                </p:cTn>
                              </p:par>
                            </p:childTnLst>
                          </p:cTn>
                        </p:par>
                        <p:par>
                          <p:cTn id="76" fill="hold">
                            <p:stCondLst>
                              <p:cond delay="6500"/>
                            </p:stCondLst>
                            <p:childTnLst>
                              <p:par>
                                <p:cTn id="77" presetID="22" presetClass="entr" presetSubtype="8" fill="hold" grpId="0" nodeType="afterEffect">
                                  <p:stCondLst>
                                    <p:cond delay="0"/>
                                  </p:stCondLst>
                                  <p:childTnLst>
                                    <p:set>
                                      <p:cBhvr>
                                        <p:cTn id="78" dur="1" fill="hold">
                                          <p:stCondLst>
                                            <p:cond delay="0"/>
                                          </p:stCondLst>
                                        </p:cTn>
                                        <p:tgtEl>
                                          <p:spTgt spid="88">
                                            <p:txEl>
                                              <p:pRg st="0" end="0"/>
                                            </p:txEl>
                                          </p:spTgt>
                                        </p:tgtEl>
                                        <p:attrNameLst>
                                          <p:attrName>style.visibility</p:attrName>
                                        </p:attrNameLst>
                                      </p:cBhvr>
                                      <p:to>
                                        <p:strVal val="visible"/>
                                      </p:to>
                                    </p:set>
                                    <p:animEffect transition="in" filter="wipe(left)">
                                      <p:cBhvr>
                                        <p:cTn id="79" dur="250"/>
                                        <p:tgtEl>
                                          <p:spTgt spid="88">
                                            <p:txEl>
                                              <p:pRg st="0" end="0"/>
                                            </p:txEl>
                                          </p:spTgt>
                                        </p:tgtEl>
                                      </p:cBhvr>
                                    </p:animEffect>
                                  </p:childTnLst>
                                </p:cTn>
                              </p:par>
                            </p:childTnLst>
                          </p:cTn>
                        </p:par>
                        <p:par>
                          <p:cTn id="80" fill="hold">
                            <p:stCondLst>
                              <p:cond delay="6750"/>
                            </p:stCondLst>
                            <p:childTnLst>
                              <p:par>
                                <p:cTn id="81" presetID="53" presetClass="entr" presetSubtype="16" fill="hold" nodeType="afterEffect">
                                  <p:stCondLst>
                                    <p:cond delay="0"/>
                                  </p:stCondLst>
                                  <p:childTnLst>
                                    <p:set>
                                      <p:cBhvr>
                                        <p:cTn id="82" dur="1" fill="hold">
                                          <p:stCondLst>
                                            <p:cond delay="0"/>
                                          </p:stCondLst>
                                        </p:cTn>
                                        <p:tgtEl>
                                          <p:spTgt spid="49"/>
                                        </p:tgtEl>
                                        <p:attrNameLst>
                                          <p:attrName>style.visibility</p:attrName>
                                        </p:attrNameLst>
                                      </p:cBhvr>
                                      <p:to>
                                        <p:strVal val="visible"/>
                                      </p:to>
                                    </p:set>
                                    <p:anim calcmode="lin" valueType="num">
                                      <p:cBhvr>
                                        <p:cTn id="83" dur="500" fill="hold"/>
                                        <p:tgtEl>
                                          <p:spTgt spid="49"/>
                                        </p:tgtEl>
                                        <p:attrNameLst>
                                          <p:attrName>ppt_w</p:attrName>
                                        </p:attrNameLst>
                                      </p:cBhvr>
                                      <p:tavLst>
                                        <p:tav tm="0">
                                          <p:val>
                                            <p:fltVal val="0"/>
                                          </p:val>
                                        </p:tav>
                                        <p:tav tm="100000">
                                          <p:val>
                                            <p:strVal val="#ppt_w"/>
                                          </p:val>
                                        </p:tav>
                                      </p:tavLst>
                                    </p:anim>
                                    <p:anim calcmode="lin" valueType="num">
                                      <p:cBhvr>
                                        <p:cTn id="84" dur="500" fill="hold"/>
                                        <p:tgtEl>
                                          <p:spTgt spid="49"/>
                                        </p:tgtEl>
                                        <p:attrNameLst>
                                          <p:attrName>ppt_h</p:attrName>
                                        </p:attrNameLst>
                                      </p:cBhvr>
                                      <p:tavLst>
                                        <p:tav tm="0">
                                          <p:val>
                                            <p:fltVal val="0"/>
                                          </p:val>
                                        </p:tav>
                                        <p:tav tm="100000">
                                          <p:val>
                                            <p:strVal val="#ppt_h"/>
                                          </p:val>
                                        </p:tav>
                                      </p:tavLst>
                                    </p:anim>
                                    <p:animEffect transition="in" filter="fade">
                                      <p:cBhvr>
                                        <p:cTn id="85" dur="500"/>
                                        <p:tgtEl>
                                          <p:spTgt spid="49"/>
                                        </p:tgtEl>
                                      </p:cBhvr>
                                    </p:animEffect>
                                  </p:childTnLst>
                                </p:cTn>
                              </p:par>
                            </p:childTnLst>
                          </p:cTn>
                        </p:par>
                        <p:par>
                          <p:cTn id="86" fill="hold">
                            <p:stCondLst>
                              <p:cond delay="7250"/>
                            </p:stCondLst>
                            <p:childTnLst>
                              <p:par>
                                <p:cTn id="87" presetID="53" presetClass="entr" presetSubtype="16" fill="hold" grpId="0" nodeType="afterEffect">
                                  <p:stCondLst>
                                    <p:cond delay="0"/>
                                  </p:stCondLst>
                                  <p:childTnLst>
                                    <p:set>
                                      <p:cBhvr>
                                        <p:cTn id="88" dur="1" fill="hold">
                                          <p:stCondLst>
                                            <p:cond delay="0"/>
                                          </p:stCondLst>
                                        </p:cTn>
                                        <p:tgtEl>
                                          <p:spTgt spid="56"/>
                                        </p:tgtEl>
                                        <p:attrNameLst>
                                          <p:attrName>style.visibility</p:attrName>
                                        </p:attrNameLst>
                                      </p:cBhvr>
                                      <p:to>
                                        <p:strVal val="visible"/>
                                      </p:to>
                                    </p:set>
                                    <p:anim calcmode="lin" valueType="num">
                                      <p:cBhvr>
                                        <p:cTn id="89" dur="250" fill="hold"/>
                                        <p:tgtEl>
                                          <p:spTgt spid="56"/>
                                        </p:tgtEl>
                                        <p:attrNameLst>
                                          <p:attrName>ppt_w</p:attrName>
                                        </p:attrNameLst>
                                      </p:cBhvr>
                                      <p:tavLst>
                                        <p:tav tm="0">
                                          <p:val>
                                            <p:fltVal val="0"/>
                                          </p:val>
                                        </p:tav>
                                        <p:tav tm="100000">
                                          <p:val>
                                            <p:strVal val="#ppt_w"/>
                                          </p:val>
                                        </p:tav>
                                      </p:tavLst>
                                    </p:anim>
                                    <p:anim calcmode="lin" valueType="num">
                                      <p:cBhvr>
                                        <p:cTn id="90" dur="250" fill="hold"/>
                                        <p:tgtEl>
                                          <p:spTgt spid="56"/>
                                        </p:tgtEl>
                                        <p:attrNameLst>
                                          <p:attrName>ppt_h</p:attrName>
                                        </p:attrNameLst>
                                      </p:cBhvr>
                                      <p:tavLst>
                                        <p:tav tm="0">
                                          <p:val>
                                            <p:fltVal val="0"/>
                                          </p:val>
                                        </p:tav>
                                        <p:tav tm="100000">
                                          <p:val>
                                            <p:strVal val="#ppt_h"/>
                                          </p:val>
                                        </p:tav>
                                      </p:tavLst>
                                    </p:anim>
                                    <p:animEffect transition="in" filter="fade">
                                      <p:cBhvr>
                                        <p:cTn id="91" dur="250"/>
                                        <p:tgtEl>
                                          <p:spTgt spid="56"/>
                                        </p:tgtEl>
                                      </p:cBhvr>
                                    </p:animEffect>
                                  </p:childTnLst>
                                </p:cTn>
                              </p:par>
                            </p:childTnLst>
                          </p:cTn>
                        </p:par>
                        <p:par>
                          <p:cTn id="92" fill="hold">
                            <p:stCondLst>
                              <p:cond delay="7500"/>
                            </p:stCondLst>
                            <p:childTnLst>
                              <p:par>
                                <p:cTn id="93" presetID="22" presetClass="entr" presetSubtype="2" fill="hold" nodeType="afterEffect">
                                  <p:stCondLst>
                                    <p:cond delay="0"/>
                                  </p:stCondLst>
                                  <p:childTnLst>
                                    <p:set>
                                      <p:cBhvr>
                                        <p:cTn id="94" dur="1" fill="hold">
                                          <p:stCondLst>
                                            <p:cond delay="0"/>
                                          </p:stCondLst>
                                        </p:cTn>
                                        <p:tgtEl>
                                          <p:spTgt spid="59"/>
                                        </p:tgtEl>
                                        <p:attrNameLst>
                                          <p:attrName>style.visibility</p:attrName>
                                        </p:attrNameLst>
                                      </p:cBhvr>
                                      <p:to>
                                        <p:strVal val="visible"/>
                                      </p:to>
                                    </p:set>
                                    <p:animEffect transition="in" filter="wipe(right)">
                                      <p:cBhvr>
                                        <p:cTn id="95" dur="250"/>
                                        <p:tgtEl>
                                          <p:spTgt spid="59"/>
                                        </p:tgtEl>
                                      </p:cBhvr>
                                    </p:animEffect>
                                  </p:childTnLst>
                                </p:cTn>
                              </p:par>
                            </p:childTnLst>
                          </p:cTn>
                        </p:par>
                        <p:par>
                          <p:cTn id="96" fill="hold">
                            <p:stCondLst>
                              <p:cond delay="7750"/>
                            </p:stCondLst>
                            <p:childTnLst>
                              <p:par>
                                <p:cTn id="97" presetID="22" presetClass="entr" presetSubtype="8" fill="hold" grpId="0" nodeType="afterEffect">
                                  <p:stCondLst>
                                    <p:cond delay="0"/>
                                  </p:stCondLst>
                                  <p:childTnLst>
                                    <p:set>
                                      <p:cBhvr>
                                        <p:cTn id="98" dur="1" fill="hold">
                                          <p:stCondLst>
                                            <p:cond delay="0"/>
                                          </p:stCondLst>
                                        </p:cTn>
                                        <p:tgtEl>
                                          <p:spTgt spid="78">
                                            <p:txEl>
                                              <p:pRg st="0" end="0"/>
                                            </p:txEl>
                                          </p:spTgt>
                                        </p:tgtEl>
                                        <p:attrNameLst>
                                          <p:attrName>style.visibility</p:attrName>
                                        </p:attrNameLst>
                                      </p:cBhvr>
                                      <p:to>
                                        <p:strVal val="visible"/>
                                      </p:to>
                                    </p:set>
                                    <p:animEffect transition="in" filter="wipe(left)">
                                      <p:cBhvr>
                                        <p:cTn id="99" dur="250"/>
                                        <p:tgtEl>
                                          <p:spTgt spid="78">
                                            <p:txEl>
                                              <p:pRg st="0" end="0"/>
                                            </p:txEl>
                                          </p:spTgt>
                                        </p:tgtEl>
                                      </p:cBhvr>
                                    </p:animEffect>
                                  </p:childTnLst>
                                </p:cTn>
                              </p:par>
                            </p:childTnLst>
                          </p:cTn>
                        </p:par>
                        <p:par>
                          <p:cTn id="100" fill="hold">
                            <p:stCondLst>
                              <p:cond delay="8000"/>
                            </p:stCondLst>
                            <p:childTnLst>
                              <p:par>
                                <p:cTn id="101" presetID="22" presetClass="entr" presetSubtype="8" fill="hold" grpId="0" nodeType="afterEffect">
                                  <p:stCondLst>
                                    <p:cond delay="0"/>
                                  </p:stCondLst>
                                  <p:childTnLst>
                                    <p:set>
                                      <p:cBhvr>
                                        <p:cTn id="102" dur="1" fill="hold">
                                          <p:stCondLst>
                                            <p:cond delay="0"/>
                                          </p:stCondLst>
                                        </p:cTn>
                                        <p:tgtEl>
                                          <p:spTgt spid="89">
                                            <p:txEl>
                                              <p:pRg st="0" end="0"/>
                                            </p:txEl>
                                          </p:spTgt>
                                        </p:tgtEl>
                                        <p:attrNameLst>
                                          <p:attrName>style.visibility</p:attrName>
                                        </p:attrNameLst>
                                      </p:cBhvr>
                                      <p:to>
                                        <p:strVal val="visible"/>
                                      </p:to>
                                    </p:set>
                                    <p:animEffect transition="in" filter="wipe(left)">
                                      <p:cBhvr>
                                        <p:cTn id="103" dur="250"/>
                                        <p:tgtEl>
                                          <p:spTgt spid="89">
                                            <p:txEl>
                                              <p:pRg st="0" end="0"/>
                                            </p:txEl>
                                          </p:spTgt>
                                        </p:tgtEl>
                                      </p:cBhvr>
                                    </p:animEffect>
                                  </p:childTnLst>
                                </p:cTn>
                              </p:par>
                            </p:childTnLst>
                          </p:cTn>
                        </p:par>
                        <p:par>
                          <p:cTn id="104" fill="hold">
                            <p:stCondLst>
                              <p:cond delay="8250"/>
                            </p:stCondLst>
                            <p:childTnLst>
                              <p:par>
                                <p:cTn id="105" presetID="53" presetClass="entr" presetSubtype="16" fill="hold" nodeType="afterEffect">
                                  <p:stCondLst>
                                    <p:cond delay="0"/>
                                  </p:stCondLst>
                                  <p:childTnLst>
                                    <p:set>
                                      <p:cBhvr>
                                        <p:cTn id="106" dur="1" fill="hold">
                                          <p:stCondLst>
                                            <p:cond delay="0"/>
                                          </p:stCondLst>
                                        </p:cTn>
                                        <p:tgtEl>
                                          <p:spTgt spid="43"/>
                                        </p:tgtEl>
                                        <p:attrNameLst>
                                          <p:attrName>style.visibility</p:attrName>
                                        </p:attrNameLst>
                                      </p:cBhvr>
                                      <p:to>
                                        <p:strVal val="visible"/>
                                      </p:to>
                                    </p:set>
                                    <p:anim calcmode="lin" valueType="num">
                                      <p:cBhvr>
                                        <p:cTn id="107" dur="500" fill="hold"/>
                                        <p:tgtEl>
                                          <p:spTgt spid="43"/>
                                        </p:tgtEl>
                                        <p:attrNameLst>
                                          <p:attrName>ppt_w</p:attrName>
                                        </p:attrNameLst>
                                      </p:cBhvr>
                                      <p:tavLst>
                                        <p:tav tm="0">
                                          <p:val>
                                            <p:fltVal val="0"/>
                                          </p:val>
                                        </p:tav>
                                        <p:tav tm="100000">
                                          <p:val>
                                            <p:strVal val="#ppt_w"/>
                                          </p:val>
                                        </p:tav>
                                      </p:tavLst>
                                    </p:anim>
                                    <p:anim calcmode="lin" valueType="num">
                                      <p:cBhvr>
                                        <p:cTn id="108" dur="500" fill="hold"/>
                                        <p:tgtEl>
                                          <p:spTgt spid="43"/>
                                        </p:tgtEl>
                                        <p:attrNameLst>
                                          <p:attrName>ppt_h</p:attrName>
                                        </p:attrNameLst>
                                      </p:cBhvr>
                                      <p:tavLst>
                                        <p:tav tm="0">
                                          <p:val>
                                            <p:fltVal val="0"/>
                                          </p:val>
                                        </p:tav>
                                        <p:tav tm="100000">
                                          <p:val>
                                            <p:strVal val="#ppt_h"/>
                                          </p:val>
                                        </p:tav>
                                      </p:tavLst>
                                    </p:anim>
                                    <p:animEffect transition="in" filter="fade">
                                      <p:cBhvr>
                                        <p:cTn id="109" dur="500"/>
                                        <p:tgtEl>
                                          <p:spTgt spid="43"/>
                                        </p:tgtEl>
                                      </p:cBhvr>
                                    </p:animEffect>
                                  </p:childTnLst>
                                </p:cTn>
                              </p:par>
                            </p:childTnLst>
                          </p:cTn>
                        </p:par>
                        <p:par>
                          <p:cTn id="110" fill="hold">
                            <p:stCondLst>
                              <p:cond delay="8750"/>
                            </p:stCondLst>
                            <p:childTnLst>
                              <p:par>
                                <p:cTn id="111" presetID="53" presetClass="entr" presetSubtype="16" fill="hold" nodeType="afterEffect">
                                  <p:stCondLst>
                                    <p:cond delay="0"/>
                                  </p:stCondLst>
                                  <p:childTnLst>
                                    <p:set>
                                      <p:cBhvr>
                                        <p:cTn id="112" dur="1" fill="hold">
                                          <p:stCondLst>
                                            <p:cond delay="0"/>
                                          </p:stCondLst>
                                        </p:cTn>
                                        <p:tgtEl>
                                          <p:spTgt spid="63"/>
                                        </p:tgtEl>
                                        <p:attrNameLst>
                                          <p:attrName>style.visibility</p:attrName>
                                        </p:attrNameLst>
                                      </p:cBhvr>
                                      <p:to>
                                        <p:strVal val="visible"/>
                                      </p:to>
                                    </p:set>
                                    <p:anim calcmode="lin" valueType="num">
                                      <p:cBhvr>
                                        <p:cTn id="113" dur="250" fill="hold"/>
                                        <p:tgtEl>
                                          <p:spTgt spid="63"/>
                                        </p:tgtEl>
                                        <p:attrNameLst>
                                          <p:attrName>ppt_w</p:attrName>
                                        </p:attrNameLst>
                                      </p:cBhvr>
                                      <p:tavLst>
                                        <p:tav tm="0">
                                          <p:val>
                                            <p:fltVal val="0"/>
                                          </p:val>
                                        </p:tav>
                                        <p:tav tm="100000">
                                          <p:val>
                                            <p:strVal val="#ppt_w"/>
                                          </p:val>
                                        </p:tav>
                                      </p:tavLst>
                                    </p:anim>
                                    <p:anim calcmode="lin" valueType="num">
                                      <p:cBhvr>
                                        <p:cTn id="114" dur="250" fill="hold"/>
                                        <p:tgtEl>
                                          <p:spTgt spid="63"/>
                                        </p:tgtEl>
                                        <p:attrNameLst>
                                          <p:attrName>ppt_h</p:attrName>
                                        </p:attrNameLst>
                                      </p:cBhvr>
                                      <p:tavLst>
                                        <p:tav tm="0">
                                          <p:val>
                                            <p:fltVal val="0"/>
                                          </p:val>
                                        </p:tav>
                                        <p:tav tm="100000">
                                          <p:val>
                                            <p:strVal val="#ppt_h"/>
                                          </p:val>
                                        </p:tav>
                                      </p:tavLst>
                                    </p:anim>
                                    <p:animEffect transition="in" filter="fade">
                                      <p:cBhvr>
                                        <p:cTn id="115" dur="250"/>
                                        <p:tgtEl>
                                          <p:spTgt spid="63"/>
                                        </p:tgtEl>
                                      </p:cBhvr>
                                    </p:animEffect>
                                  </p:childTnLst>
                                </p:cTn>
                              </p:par>
                            </p:childTnLst>
                          </p:cTn>
                        </p:par>
                        <p:par>
                          <p:cTn id="116" fill="hold">
                            <p:stCondLst>
                              <p:cond delay="9000"/>
                            </p:stCondLst>
                            <p:childTnLst>
                              <p:par>
                                <p:cTn id="117" presetID="22" presetClass="entr" presetSubtype="8" fill="hold" nodeType="afterEffect">
                                  <p:stCondLst>
                                    <p:cond delay="0"/>
                                  </p:stCondLst>
                                  <p:childTnLst>
                                    <p:set>
                                      <p:cBhvr>
                                        <p:cTn id="118" dur="1" fill="hold">
                                          <p:stCondLst>
                                            <p:cond delay="0"/>
                                          </p:stCondLst>
                                        </p:cTn>
                                        <p:tgtEl>
                                          <p:spTgt spid="62"/>
                                        </p:tgtEl>
                                        <p:attrNameLst>
                                          <p:attrName>style.visibility</p:attrName>
                                        </p:attrNameLst>
                                      </p:cBhvr>
                                      <p:to>
                                        <p:strVal val="visible"/>
                                      </p:to>
                                    </p:set>
                                    <p:animEffect transition="in" filter="wipe(left)">
                                      <p:cBhvr>
                                        <p:cTn id="119" dur="250"/>
                                        <p:tgtEl>
                                          <p:spTgt spid="62"/>
                                        </p:tgtEl>
                                      </p:cBhvr>
                                    </p:animEffect>
                                  </p:childTnLst>
                                </p:cTn>
                              </p:par>
                            </p:childTnLst>
                          </p:cTn>
                        </p:par>
                        <p:par>
                          <p:cTn id="120" fill="hold">
                            <p:stCondLst>
                              <p:cond delay="9250"/>
                            </p:stCondLst>
                            <p:childTnLst>
                              <p:par>
                                <p:cTn id="121" presetID="22" presetClass="entr" presetSubtype="2" fill="hold" grpId="0" nodeType="afterEffect">
                                  <p:stCondLst>
                                    <p:cond delay="0"/>
                                  </p:stCondLst>
                                  <p:childTnLst>
                                    <p:set>
                                      <p:cBhvr>
                                        <p:cTn id="122" dur="1" fill="hold">
                                          <p:stCondLst>
                                            <p:cond delay="0"/>
                                          </p:stCondLst>
                                        </p:cTn>
                                        <p:tgtEl>
                                          <p:spTgt spid="81">
                                            <p:txEl>
                                              <p:pRg st="0" end="0"/>
                                            </p:txEl>
                                          </p:spTgt>
                                        </p:tgtEl>
                                        <p:attrNameLst>
                                          <p:attrName>style.visibility</p:attrName>
                                        </p:attrNameLst>
                                      </p:cBhvr>
                                      <p:to>
                                        <p:strVal val="visible"/>
                                      </p:to>
                                    </p:set>
                                    <p:animEffect transition="in" filter="wipe(right)">
                                      <p:cBhvr>
                                        <p:cTn id="123" dur="250"/>
                                        <p:tgtEl>
                                          <p:spTgt spid="81">
                                            <p:txEl>
                                              <p:pRg st="0" end="0"/>
                                            </p:txEl>
                                          </p:spTgt>
                                        </p:tgtEl>
                                      </p:cBhvr>
                                    </p:animEffect>
                                  </p:childTnLst>
                                </p:cTn>
                              </p:par>
                            </p:childTnLst>
                          </p:cTn>
                        </p:par>
                        <p:par>
                          <p:cTn id="124" fill="hold">
                            <p:stCondLst>
                              <p:cond delay="9500"/>
                            </p:stCondLst>
                            <p:childTnLst>
                              <p:par>
                                <p:cTn id="125" presetID="22" presetClass="entr" presetSubtype="2" fill="hold" grpId="0" nodeType="afterEffect">
                                  <p:stCondLst>
                                    <p:cond delay="0"/>
                                  </p:stCondLst>
                                  <p:childTnLst>
                                    <p:set>
                                      <p:cBhvr>
                                        <p:cTn id="126" dur="1" fill="hold">
                                          <p:stCondLst>
                                            <p:cond delay="0"/>
                                          </p:stCondLst>
                                        </p:cTn>
                                        <p:tgtEl>
                                          <p:spTgt spid="85">
                                            <p:txEl>
                                              <p:pRg st="0" end="0"/>
                                            </p:txEl>
                                          </p:spTgt>
                                        </p:tgtEl>
                                        <p:attrNameLst>
                                          <p:attrName>style.visibility</p:attrName>
                                        </p:attrNameLst>
                                      </p:cBhvr>
                                      <p:to>
                                        <p:strVal val="visible"/>
                                      </p:to>
                                    </p:set>
                                    <p:animEffect transition="in" filter="wipe(right)">
                                      <p:cBhvr>
                                        <p:cTn id="127" dur="250"/>
                                        <p:tgtEl>
                                          <p:spTgt spid="85">
                                            <p:txEl>
                                              <p:pRg st="0" end="0"/>
                                            </p:txEl>
                                          </p:spTgt>
                                        </p:tgtEl>
                                      </p:cBhvr>
                                    </p:animEffect>
                                  </p:childTnLst>
                                </p:cTn>
                              </p:par>
                            </p:childTnLst>
                          </p:cTn>
                        </p:par>
                        <p:par>
                          <p:cTn id="128" fill="hold">
                            <p:stCondLst>
                              <p:cond delay="9750"/>
                            </p:stCondLst>
                            <p:childTnLst>
                              <p:par>
                                <p:cTn id="129" presetID="2" presetClass="entr" presetSubtype="9" fill="hold" nodeType="afterEffect">
                                  <p:stCondLst>
                                    <p:cond delay="0"/>
                                  </p:stCondLst>
                                  <p:childTnLst>
                                    <p:set>
                                      <p:cBhvr>
                                        <p:cTn id="130" dur="1" fill="hold">
                                          <p:stCondLst>
                                            <p:cond delay="0"/>
                                          </p:stCondLst>
                                        </p:cTn>
                                        <p:tgtEl>
                                          <p:spTgt spid="33"/>
                                        </p:tgtEl>
                                        <p:attrNameLst>
                                          <p:attrName>style.visibility</p:attrName>
                                        </p:attrNameLst>
                                      </p:cBhvr>
                                      <p:to>
                                        <p:strVal val="visible"/>
                                      </p:to>
                                    </p:set>
                                    <p:anim calcmode="lin" valueType="num">
                                      <p:cBhvr additive="base">
                                        <p:cTn id="131" dur="500" fill="hold"/>
                                        <p:tgtEl>
                                          <p:spTgt spid="33"/>
                                        </p:tgtEl>
                                        <p:attrNameLst>
                                          <p:attrName>ppt_x</p:attrName>
                                        </p:attrNameLst>
                                      </p:cBhvr>
                                      <p:tavLst>
                                        <p:tav tm="0">
                                          <p:val>
                                            <p:strVal val="0-#ppt_w/2"/>
                                          </p:val>
                                        </p:tav>
                                        <p:tav tm="100000">
                                          <p:val>
                                            <p:strVal val="#ppt_x"/>
                                          </p:val>
                                        </p:tav>
                                      </p:tavLst>
                                    </p:anim>
                                    <p:anim calcmode="lin" valueType="num">
                                      <p:cBhvr additive="base">
                                        <p:cTn id="132"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3" grpId="0" build="p"/>
      <p:bldP spid="52" grpId="0" build="p"/>
      <p:bldP spid="55" grpId="0" build="p"/>
      <p:bldP spid="38" grpId="0" animBg="1"/>
      <p:bldP spid="25" grpId="0" animBg="1"/>
      <p:bldP spid="3" grpId="0" animBg="1"/>
      <p:bldP spid="27" grpId="0" animBg="1"/>
      <p:bldP spid="74" grpId="0" build="p"/>
      <p:bldP spid="78" grpId="0" build="p"/>
      <p:bldP spid="81" grpId="0" build="p"/>
      <p:bldP spid="85" grpId="0" build="p"/>
      <p:bldP spid="88" grpId="0" build="p"/>
      <p:bldP spid="89" grpId="0" build="p"/>
      <p:bldP spid="53" grpId="0" animBg="1"/>
      <p:bldP spid="5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59307"/>
            <a:ext cx="12192000" cy="384615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6715" y="279730"/>
            <a:ext cx="3522133" cy="1083733"/>
          </a:xfrm>
          <a:prstGeom prst="rect">
            <a:avLst/>
          </a:prstGeom>
        </p:spPr>
      </p:pic>
    </p:spTree>
    <p:extLst>
      <p:ext uri="{BB962C8B-B14F-4D97-AF65-F5344CB8AC3E}">
        <p14:creationId xmlns:p14="http://schemas.microsoft.com/office/powerpoint/2010/main" val="52093293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981200" y="228600"/>
            <a:ext cx="8229600" cy="1077218"/>
          </a:xfrm>
        </p:spPr>
        <p:txBody>
          <a:bodyPr>
            <a:spAutoFit/>
          </a:bodyPr>
          <a:lstStyle/>
          <a:p>
            <a:r>
              <a:rPr lang="en-US" sz="3200" dirty="0">
                <a:solidFill>
                  <a:srgbClr val="92D050"/>
                </a:solidFill>
                <a:latin typeface="Berlin Sans FB Demi" pitchFamily="34" charset="0"/>
              </a:rPr>
              <a:t>English Language Learners (ELL)</a:t>
            </a:r>
            <a:br>
              <a:rPr lang="en-US" sz="3200" dirty="0">
                <a:solidFill>
                  <a:srgbClr val="92D050"/>
                </a:solidFill>
                <a:latin typeface="Berlin Sans FB Demi" pitchFamily="34" charset="0"/>
              </a:rPr>
            </a:br>
            <a:r>
              <a:rPr lang="en-US" sz="3200" dirty="0">
                <a:solidFill>
                  <a:srgbClr val="92D050"/>
                </a:solidFill>
                <a:latin typeface="Berlin Sans FB Demi" pitchFamily="34" charset="0"/>
              </a:rPr>
              <a:t>at Coastline</a:t>
            </a:r>
            <a:endParaRPr lang="en-US" sz="3200" dirty="0">
              <a:solidFill>
                <a:srgbClr val="92D050"/>
              </a:solidFill>
              <a:latin typeface="Berlin Sans FB Demi" pitchFamily="34" charset="0"/>
            </a:endParaRPr>
          </a:p>
        </p:txBody>
      </p:sp>
      <p:sp>
        <p:nvSpPr>
          <p:cNvPr id="5" name="Subtitle 4"/>
          <p:cNvSpPr>
            <a:spLocks noGrp="1"/>
          </p:cNvSpPr>
          <p:nvPr>
            <p:ph idx="1"/>
          </p:nvPr>
        </p:nvSpPr>
        <p:spPr>
          <a:xfrm>
            <a:off x="1676400" y="1447800"/>
            <a:ext cx="8839200" cy="5029200"/>
          </a:xfrm>
        </p:spPr>
        <p:txBody>
          <a:bodyPr>
            <a:normAutofit/>
          </a:bodyPr>
          <a:lstStyle/>
          <a:p>
            <a:pPr marL="0" indent="0">
              <a:buNone/>
            </a:pPr>
            <a:endParaRPr lang="en-US" sz="1000" dirty="0"/>
          </a:p>
          <a:p>
            <a:pPr marL="0" indent="0">
              <a:buNone/>
            </a:pPr>
            <a:r>
              <a:rPr lang="en-US" dirty="0" smtClean="0"/>
              <a:t>ELL </a:t>
            </a:r>
            <a:r>
              <a:rPr lang="en-US" u="sng" dirty="0" smtClean="0"/>
              <a:t>Group 1</a:t>
            </a:r>
            <a:r>
              <a:rPr lang="en-US" dirty="0" smtClean="0"/>
              <a:t>:</a:t>
            </a:r>
            <a:r>
              <a:rPr lang="en-US" dirty="0"/>
              <a:t> </a:t>
            </a:r>
            <a:r>
              <a:rPr lang="en-US" dirty="0" smtClean="0"/>
              <a:t>Already proficient (fully bilingual)</a:t>
            </a:r>
          </a:p>
          <a:p>
            <a:pPr marL="0" indent="0">
              <a:buNone/>
            </a:pPr>
            <a:endParaRPr lang="en-US" sz="1100" dirty="0"/>
          </a:p>
          <a:p>
            <a:pPr marL="0" indent="0">
              <a:buNone/>
            </a:pPr>
            <a:r>
              <a:rPr lang="en-US" dirty="0" smtClean="0"/>
              <a:t>ELL </a:t>
            </a:r>
            <a:r>
              <a:rPr lang="en-US" u="sng" dirty="0" smtClean="0"/>
              <a:t>Group 2</a:t>
            </a:r>
            <a:r>
              <a:rPr lang="en-US" dirty="0" smtClean="0"/>
              <a:t>:</a:t>
            </a:r>
            <a:r>
              <a:rPr lang="en-US" dirty="0"/>
              <a:t> </a:t>
            </a:r>
            <a:r>
              <a:rPr lang="en-US" dirty="0" smtClean="0"/>
              <a:t>NOT PROFICIENT and</a:t>
            </a:r>
            <a:r>
              <a:rPr lang="en-US" dirty="0"/>
              <a:t> </a:t>
            </a:r>
            <a:r>
              <a:rPr lang="en-US" u="sng" dirty="0" smtClean="0"/>
              <a:t>NOT</a:t>
            </a:r>
            <a:r>
              <a:rPr lang="en-US" dirty="0" smtClean="0"/>
              <a:t> TAKING ESL</a:t>
            </a:r>
          </a:p>
          <a:p>
            <a:pPr marL="0" indent="0">
              <a:buNone/>
            </a:pPr>
            <a:endParaRPr lang="en-US" sz="1100" u="sng" dirty="0"/>
          </a:p>
          <a:p>
            <a:pPr marL="0" indent="0">
              <a:buNone/>
            </a:pPr>
            <a:r>
              <a:rPr lang="en-US" dirty="0" smtClean="0"/>
              <a:t>ELL </a:t>
            </a:r>
            <a:r>
              <a:rPr lang="en-US" u="sng" dirty="0" smtClean="0"/>
              <a:t>Group 3</a:t>
            </a:r>
            <a:r>
              <a:rPr lang="en-US" dirty="0" smtClean="0"/>
              <a:t>: NOT PROFICIENT </a:t>
            </a:r>
            <a:r>
              <a:rPr lang="en-US" u="sng" dirty="0" smtClean="0"/>
              <a:t>YET</a:t>
            </a:r>
            <a:r>
              <a:rPr lang="en-US" dirty="0" smtClean="0"/>
              <a:t> but TAKING ESL</a:t>
            </a:r>
          </a:p>
          <a:p>
            <a:pPr lvl="2"/>
            <a:r>
              <a:rPr lang="en-US" dirty="0" smtClean="0"/>
              <a:t>BUILDING SKILLS (reading, writing, speaking, listening)</a:t>
            </a:r>
          </a:p>
          <a:p>
            <a:pPr lvl="2"/>
            <a:r>
              <a:rPr lang="en-US" dirty="0" smtClean="0"/>
              <a:t>Preparing for:</a:t>
            </a:r>
          </a:p>
          <a:p>
            <a:pPr lvl="3"/>
            <a:r>
              <a:rPr lang="en-US" dirty="0" smtClean="0"/>
              <a:t>Career Education Certificates</a:t>
            </a:r>
          </a:p>
          <a:p>
            <a:pPr lvl="3"/>
            <a:r>
              <a:rPr lang="en-US" dirty="0" smtClean="0"/>
              <a:t>A.A. degree programs</a:t>
            </a:r>
          </a:p>
          <a:p>
            <a:pPr lvl="3"/>
            <a:r>
              <a:rPr lang="en-US" dirty="0" smtClean="0"/>
              <a:t>Employment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0"/>
            <a:ext cx="7306544"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1143" y="6127668"/>
            <a:ext cx="1711035" cy="526472"/>
          </a:xfrm>
          <a:prstGeom prst="rect">
            <a:avLst/>
          </a:prstGeom>
        </p:spPr>
      </p:pic>
      <p:sp>
        <p:nvSpPr>
          <p:cNvPr id="3" name="Right Arrow 2"/>
          <p:cNvSpPr/>
          <p:nvPr/>
        </p:nvSpPr>
        <p:spPr>
          <a:xfrm>
            <a:off x="1909348" y="4211782"/>
            <a:ext cx="981693" cy="64918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77"/>
            <a:endParaRPr lang="en-US">
              <a:solidFill>
                <a:prstClr val="white"/>
              </a:solidFill>
            </a:endParaRPr>
          </a:p>
        </p:txBody>
      </p:sp>
      <p:sp>
        <p:nvSpPr>
          <p:cNvPr id="6" name="Right Arrow 5"/>
          <p:cNvSpPr/>
          <p:nvPr/>
        </p:nvSpPr>
        <p:spPr>
          <a:xfrm>
            <a:off x="1909348" y="2641600"/>
            <a:ext cx="981693" cy="64918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77"/>
            <a:endParaRPr lang="en-US">
              <a:solidFill>
                <a:prstClr val="white"/>
              </a:solidFill>
            </a:endParaRPr>
          </a:p>
        </p:txBody>
      </p:sp>
    </p:spTree>
    <p:extLst>
      <p:ext uri="{BB962C8B-B14F-4D97-AF65-F5344CB8AC3E}">
        <p14:creationId xmlns:p14="http://schemas.microsoft.com/office/powerpoint/2010/main" val="52093293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17" y="414009"/>
            <a:ext cx="9769433" cy="3080817"/>
          </a:xfrm>
          <a:prstGeom prst="rect">
            <a:avLst/>
          </a:prstGeom>
        </p:spPr>
      </p:pic>
      <p:sp>
        <p:nvSpPr>
          <p:cNvPr id="5" name="Freeform 4"/>
          <p:cNvSpPr/>
          <p:nvPr/>
        </p:nvSpPr>
        <p:spPr>
          <a:xfrm flipH="1">
            <a:off x="7758682" y="4879281"/>
            <a:ext cx="2724485" cy="1442576"/>
          </a:xfrm>
          <a:custGeom>
            <a:avLst/>
            <a:gdLst>
              <a:gd name="connsiteX0" fmla="*/ 1094885 w 2401027"/>
              <a:gd name="connsiteY0" fmla="*/ 0 h 1271311"/>
              <a:gd name="connsiteX1" fmla="*/ 1539936 w 2401027"/>
              <a:gd name="connsiteY1" fmla="*/ 236632 h 1271311"/>
              <a:gd name="connsiteX2" fmla="*/ 1544889 w 2401027"/>
              <a:gd name="connsiteY2" fmla="*/ 245756 h 1271311"/>
              <a:gd name="connsiteX3" fmla="*/ 1575700 w 2401027"/>
              <a:gd name="connsiteY3" fmla="*/ 229032 h 1271311"/>
              <a:gd name="connsiteX4" fmla="*/ 1722713 w 2401027"/>
              <a:gd name="connsiteY4" fmla="*/ 199352 h 1271311"/>
              <a:gd name="connsiteX5" fmla="*/ 2092727 w 2401027"/>
              <a:gd name="connsiteY5" fmla="*/ 500922 h 1271311"/>
              <a:gd name="connsiteX6" fmla="*/ 2094968 w 2401027"/>
              <a:gd name="connsiteY6" fmla="*/ 523158 h 1271311"/>
              <a:gd name="connsiteX7" fmla="*/ 2099457 w 2401027"/>
              <a:gd name="connsiteY7" fmla="*/ 523610 h 1271311"/>
              <a:gd name="connsiteX8" fmla="*/ 2401027 w 2401027"/>
              <a:gd name="connsiteY8" fmla="*/ 893624 h 1271311"/>
              <a:gd name="connsiteX9" fmla="*/ 2099457 w 2401027"/>
              <a:gd name="connsiteY9" fmla="*/ 1263638 h 1271311"/>
              <a:gd name="connsiteX10" fmla="*/ 2062224 w 2401027"/>
              <a:gd name="connsiteY10" fmla="*/ 1267391 h 1271311"/>
              <a:gd name="connsiteX11" fmla="*/ 2062224 w 2401027"/>
              <a:gd name="connsiteY11" fmla="*/ 1271311 h 1271311"/>
              <a:gd name="connsiteX12" fmla="*/ 2023340 w 2401027"/>
              <a:gd name="connsiteY12" fmla="*/ 1271311 h 1271311"/>
              <a:gd name="connsiteX13" fmla="*/ 457200 w 2401027"/>
              <a:gd name="connsiteY13" fmla="*/ 1271311 h 1271311"/>
              <a:gd name="connsiteX14" fmla="*/ 0 w 2401027"/>
              <a:gd name="connsiteY14" fmla="*/ 814111 h 1271311"/>
              <a:gd name="connsiteX15" fmla="*/ 457200 w 2401027"/>
              <a:gd name="connsiteY15" fmla="*/ 356911 h 1271311"/>
              <a:gd name="connsiteX16" fmla="*/ 571462 w 2401027"/>
              <a:gd name="connsiteY16" fmla="*/ 371305 h 1271311"/>
              <a:gd name="connsiteX17" fmla="*/ 585171 w 2401027"/>
              <a:gd name="connsiteY17" fmla="*/ 376699 h 1271311"/>
              <a:gd name="connsiteX18" fmla="*/ 600350 w 2401027"/>
              <a:gd name="connsiteY18" fmla="*/ 327800 h 1271311"/>
              <a:gd name="connsiteX19" fmla="*/ 1094885 w 2401027"/>
              <a:gd name="connsiteY19" fmla="*/ 0 h 127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1027" h="1271311">
                <a:moveTo>
                  <a:pt x="1094885" y="0"/>
                </a:moveTo>
                <a:cubicBezTo>
                  <a:pt x="1280146" y="0"/>
                  <a:pt x="1443485" y="93865"/>
                  <a:pt x="1539936" y="236632"/>
                </a:cubicBezTo>
                <a:lnTo>
                  <a:pt x="1544889" y="245756"/>
                </a:lnTo>
                <a:lnTo>
                  <a:pt x="1575700" y="229032"/>
                </a:lnTo>
                <a:cubicBezTo>
                  <a:pt x="1620886" y="209920"/>
                  <a:pt x="1670565" y="199352"/>
                  <a:pt x="1722713" y="199352"/>
                </a:cubicBezTo>
                <a:cubicBezTo>
                  <a:pt x="1905230" y="199352"/>
                  <a:pt x="2057509" y="328816"/>
                  <a:pt x="2092727" y="500922"/>
                </a:cubicBezTo>
                <a:lnTo>
                  <a:pt x="2094968" y="523158"/>
                </a:lnTo>
                <a:lnTo>
                  <a:pt x="2099457" y="523610"/>
                </a:lnTo>
                <a:cubicBezTo>
                  <a:pt x="2271563" y="558828"/>
                  <a:pt x="2401027" y="711107"/>
                  <a:pt x="2401027" y="893624"/>
                </a:cubicBezTo>
                <a:cubicBezTo>
                  <a:pt x="2401027" y="1076141"/>
                  <a:pt x="2271563" y="1228420"/>
                  <a:pt x="2099457" y="1263638"/>
                </a:cubicBezTo>
                <a:lnTo>
                  <a:pt x="2062224" y="1267391"/>
                </a:lnTo>
                <a:lnTo>
                  <a:pt x="2062224" y="1271311"/>
                </a:lnTo>
                <a:lnTo>
                  <a:pt x="2023340" y="1271311"/>
                </a:lnTo>
                <a:lnTo>
                  <a:pt x="457200" y="1271311"/>
                </a:lnTo>
                <a:cubicBezTo>
                  <a:pt x="204695" y="1271311"/>
                  <a:pt x="0" y="1066616"/>
                  <a:pt x="0" y="814111"/>
                </a:cubicBezTo>
                <a:cubicBezTo>
                  <a:pt x="0" y="561606"/>
                  <a:pt x="204695" y="356911"/>
                  <a:pt x="457200" y="356911"/>
                </a:cubicBezTo>
                <a:cubicBezTo>
                  <a:pt x="496654" y="356911"/>
                  <a:pt x="534941" y="361908"/>
                  <a:pt x="571462" y="371305"/>
                </a:cubicBezTo>
                <a:lnTo>
                  <a:pt x="585171" y="376699"/>
                </a:lnTo>
                <a:lnTo>
                  <a:pt x="600350" y="327800"/>
                </a:lnTo>
                <a:cubicBezTo>
                  <a:pt x="681827" y="135166"/>
                  <a:pt x="872572" y="0"/>
                  <a:pt x="1094885"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240000" rtlCol="0" anchor="b"/>
          <a:lstStyle/>
          <a:p>
            <a:pPr algn="ctr" defTabSz="914377"/>
            <a:endParaRPr lang="uk-UA" sz="4800" dirty="0">
              <a:solidFill>
                <a:srgbClr val="FFFFFF"/>
              </a:solidFill>
              <a:latin typeface="Lato"/>
            </a:endParaRPr>
          </a:p>
        </p:txBody>
      </p:sp>
      <p:sp>
        <p:nvSpPr>
          <p:cNvPr id="8" name="Freeform 7"/>
          <p:cNvSpPr>
            <a:spLocks/>
          </p:cNvSpPr>
          <p:nvPr/>
        </p:nvSpPr>
        <p:spPr bwMode="auto">
          <a:xfrm>
            <a:off x="7059935" y="5017555"/>
            <a:ext cx="588221" cy="579968"/>
          </a:xfrm>
          <a:custGeom>
            <a:avLst/>
            <a:gdLst>
              <a:gd name="connsiteX0" fmla="*/ 1527175 w 3054350"/>
              <a:gd name="connsiteY0" fmla="*/ 549307 h 3011488"/>
              <a:gd name="connsiteX1" fmla="*/ 571750 w 3054350"/>
              <a:gd name="connsiteY1" fmla="*/ 1504950 h 3011488"/>
              <a:gd name="connsiteX2" fmla="*/ 571019 w 3054350"/>
              <a:gd name="connsiteY2" fmla="*/ 1504950 h 3011488"/>
              <a:gd name="connsiteX3" fmla="*/ 1428968 w 3054350"/>
              <a:gd name="connsiteY3" fmla="*/ 2456651 h 3011488"/>
              <a:gd name="connsiteX4" fmla="*/ 1527176 w 3054350"/>
              <a:gd name="connsiteY4" fmla="*/ 2461602 h 3011488"/>
              <a:gd name="connsiteX5" fmla="*/ 1624763 w 3054350"/>
              <a:gd name="connsiteY5" fmla="*/ 2456651 h 3011488"/>
              <a:gd name="connsiteX6" fmla="*/ 2483332 w 3054350"/>
              <a:gd name="connsiteY6" fmla="*/ 1504950 h 3011488"/>
              <a:gd name="connsiteX7" fmla="*/ 2482600 w 3054350"/>
              <a:gd name="connsiteY7" fmla="*/ 1504950 h 3011488"/>
              <a:gd name="connsiteX8" fmla="*/ 1527175 w 3054350"/>
              <a:gd name="connsiteY8" fmla="*/ 549307 h 3011488"/>
              <a:gd name="connsiteX9" fmla="*/ 1403045 w 3054350"/>
              <a:gd name="connsiteY9" fmla="*/ 0 h 3011488"/>
              <a:gd name="connsiteX10" fmla="*/ 1527175 w 3054350"/>
              <a:gd name="connsiteY10" fmla="*/ 0 h 3011488"/>
              <a:gd name="connsiteX11" fmla="*/ 1651305 w 3054350"/>
              <a:gd name="connsiteY11" fmla="*/ 0 h 3011488"/>
              <a:gd name="connsiteX12" fmla="*/ 1707728 w 3054350"/>
              <a:gd name="connsiteY12" fmla="*/ 308515 h 3011488"/>
              <a:gd name="connsiteX13" fmla="*/ 2174156 w 3054350"/>
              <a:gd name="connsiteY13" fmla="*/ 477822 h 3011488"/>
              <a:gd name="connsiteX14" fmla="*/ 2414893 w 3054350"/>
              <a:gd name="connsiteY14" fmla="*/ 274653 h 3011488"/>
              <a:gd name="connsiteX15" fmla="*/ 2606730 w 3054350"/>
              <a:gd name="connsiteY15" fmla="*/ 436436 h 3011488"/>
              <a:gd name="connsiteX16" fmla="*/ 2448746 w 3054350"/>
              <a:gd name="connsiteY16" fmla="*/ 707327 h 3011488"/>
              <a:gd name="connsiteX17" fmla="*/ 2697006 w 3054350"/>
              <a:gd name="connsiteY17" fmla="*/ 1140000 h 3011488"/>
              <a:gd name="connsiteX18" fmla="*/ 3012974 w 3054350"/>
              <a:gd name="connsiteY18" fmla="*/ 1140000 h 3011488"/>
              <a:gd name="connsiteX19" fmla="*/ 3054350 w 3054350"/>
              <a:gd name="connsiteY19" fmla="*/ 1388317 h 3011488"/>
              <a:gd name="connsiteX20" fmla="*/ 2760952 w 3054350"/>
              <a:gd name="connsiteY20" fmla="*/ 1493663 h 3011488"/>
              <a:gd name="connsiteX21" fmla="*/ 2760952 w 3054350"/>
              <a:gd name="connsiteY21" fmla="*/ 1504950 h 3011488"/>
              <a:gd name="connsiteX22" fmla="*/ 2761898 w 3054350"/>
              <a:gd name="connsiteY22" fmla="*/ 1504950 h 3011488"/>
              <a:gd name="connsiteX23" fmla="*/ 2675317 w 3054350"/>
              <a:gd name="connsiteY23" fmla="*/ 1987042 h 3011488"/>
              <a:gd name="connsiteX24" fmla="*/ 2916238 w 3054350"/>
              <a:gd name="connsiteY24" fmla="*/ 2186659 h 3011488"/>
              <a:gd name="connsiteX25" fmla="*/ 2788249 w 3054350"/>
              <a:gd name="connsiteY25" fmla="*/ 2405107 h 3011488"/>
              <a:gd name="connsiteX26" fmla="*/ 2494626 w 3054350"/>
              <a:gd name="connsiteY26" fmla="*/ 2295883 h 3011488"/>
              <a:gd name="connsiteX27" fmla="*/ 2114421 w 3054350"/>
              <a:gd name="connsiteY27" fmla="*/ 2616022 h 3011488"/>
              <a:gd name="connsiteX28" fmla="*/ 2167123 w 3054350"/>
              <a:gd name="connsiteY28" fmla="*/ 2924862 h 3011488"/>
              <a:gd name="connsiteX29" fmla="*/ 1933730 w 3054350"/>
              <a:gd name="connsiteY29" fmla="*/ 3011488 h 3011488"/>
              <a:gd name="connsiteX30" fmla="*/ 1775626 w 3054350"/>
              <a:gd name="connsiteY30" fmla="*/ 2740311 h 3011488"/>
              <a:gd name="connsiteX31" fmla="*/ 1651401 w 3054350"/>
              <a:gd name="connsiteY31" fmla="*/ 2760556 h 3011488"/>
              <a:gd name="connsiteX32" fmla="*/ 1527176 w 3054350"/>
              <a:gd name="connsiteY32" fmla="*/ 2766676 h 3011488"/>
              <a:gd name="connsiteX33" fmla="*/ 1527176 w 3054350"/>
              <a:gd name="connsiteY33" fmla="*/ 2766676 h 3011488"/>
              <a:gd name="connsiteX34" fmla="*/ 1527176 w 3054350"/>
              <a:gd name="connsiteY34" fmla="*/ 2766676 h 3011488"/>
              <a:gd name="connsiteX35" fmla="*/ 1527175 w 3054350"/>
              <a:gd name="connsiteY35" fmla="*/ 2766676 h 3011488"/>
              <a:gd name="connsiteX36" fmla="*/ 1527175 w 3054350"/>
              <a:gd name="connsiteY36" fmla="*/ 2766676 h 3011488"/>
              <a:gd name="connsiteX37" fmla="*/ 1402951 w 3054350"/>
              <a:gd name="connsiteY37" fmla="*/ 2760556 h 3011488"/>
              <a:gd name="connsiteX38" fmla="*/ 1278726 w 3054350"/>
              <a:gd name="connsiteY38" fmla="*/ 2740311 h 3011488"/>
              <a:gd name="connsiteX39" fmla="*/ 1120621 w 3054350"/>
              <a:gd name="connsiteY39" fmla="*/ 3011488 h 3011488"/>
              <a:gd name="connsiteX40" fmla="*/ 887228 w 3054350"/>
              <a:gd name="connsiteY40" fmla="*/ 2924862 h 3011488"/>
              <a:gd name="connsiteX41" fmla="*/ 939930 w 3054350"/>
              <a:gd name="connsiteY41" fmla="*/ 2616022 h 3011488"/>
              <a:gd name="connsiteX42" fmla="*/ 559726 w 3054350"/>
              <a:gd name="connsiteY42" fmla="*/ 2295883 h 3011488"/>
              <a:gd name="connsiteX43" fmla="*/ 262338 w 3054350"/>
              <a:gd name="connsiteY43" fmla="*/ 2405107 h 3011488"/>
              <a:gd name="connsiteX44" fmla="*/ 138113 w 3054350"/>
              <a:gd name="connsiteY44" fmla="*/ 2186659 h 3011488"/>
              <a:gd name="connsiteX45" fmla="*/ 379035 w 3054350"/>
              <a:gd name="connsiteY45" fmla="*/ 1987042 h 3011488"/>
              <a:gd name="connsiteX46" fmla="*/ 292453 w 3054350"/>
              <a:gd name="connsiteY46" fmla="*/ 1504950 h 3011488"/>
              <a:gd name="connsiteX47" fmla="*/ 293398 w 3054350"/>
              <a:gd name="connsiteY47" fmla="*/ 1504950 h 3011488"/>
              <a:gd name="connsiteX48" fmla="*/ 293398 w 3054350"/>
              <a:gd name="connsiteY48" fmla="*/ 1493663 h 3011488"/>
              <a:gd name="connsiteX49" fmla="*/ 0 w 3054350"/>
              <a:gd name="connsiteY49" fmla="*/ 1388317 h 3011488"/>
              <a:gd name="connsiteX50" fmla="*/ 41377 w 3054350"/>
              <a:gd name="connsiteY50" fmla="*/ 1140000 h 3011488"/>
              <a:gd name="connsiteX51" fmla="*/ 357344 w 3054350"/>
              <a:gd name="connsiteY51" fmla="*/ 1140000 h 3011488"/>
              <a:gd name="connsiteX52" fmla="*/ 605604 w 3054350"/>
              <a:gd name="connsiteY52" fmla="*/ 707327 h 3011488"/>
              <a:gd name="connsiteX53" fmla="*/ 447620 w 3054350"/>
              <a:gd name="connsiteY53" fmla="*/ 436436 h 3011488"/>
              <a:gd name="connsiteX54" fmla="*/ 639458 w 3054350"/>
              <a:gd name="connsiteY54" fmla="*/ 274653 h 3011488"/>
              <a:gd name="connsiteX55" fmla="*/ 880195 w 3054350"/>
              <a:gd name="connsiteY55" fmla="*/ 477822 h 3011488"/>
              <a:gd name="connsiteX56" fmla="*/ 1346622 w 3054350"/>
              <a:gd name="connsiteY56" fmla="*/ 308515 h 3011488"/>
              <a:gd name="connsiteX57" fmla="*/ 1403045 w 3054350"/>
              <a:gd name="connsiteY57" fmla="*/ 0 h 301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054350" h="3011488">
                <a:moveTo>
                  <a:pt x="1527175" y="549307"/>
                </a:moveTo>
                <a:cubicBezTo>
                  <a:pt x="996802" y="549307"/>
                  <a:pt x="571750" y="974455"/>
                  <a:pt x="571750" y="1504950"/>
                </a:cubicBezTo>
                <a:lnTo>
                  <a:pt x="571019" y="1504950"/>
                </a:lnTo>
                <a:cubicBezTo>
                  <a:pt x="571019" y="1999283"/>
                  <a:pt x="944885" y="2407549"/>
                  <a:pt x="1428968" y="2456651"/>
                </a:cubicBezTo>
                <a:lnTo>
                  <a:pt x="1527176" y="2461602"/>
                </a:lnTo>
                <a:lnTo>
                  <a:pt x="1624763" y="2456651"/>
                </a:lnTo>
                <a:cubicBezTo>
                  <a:pt x="2106158" y="2407549"/>
                  <a:pt x="2483332" y="1999283"/>
                  <a:pt x="2483332" y="1504950"/>
                </a:cubicBezTo>
                <a:lnTo>
                  <a:pt x="2482600" y="1504950"/>
                </a:lnTo>
                <a:cubicBezTo>
                  <a:pt x="2482600" y="974455"/>
                  <a:pt x="2053787" y="549307"/>
                  <a:pt x="1527175" y="549307"/>
                </a:cubicBezTo>
                <a:close/>
                <a:moveTo>
                  <a:pt x="1403045" y="0"/>
                </a:moveTo>
                <a:cubicBezTo>
                  <a:pt x="1403045" y="0"/>
                  <a:pt x="1403045" y="0"/>
                  <a:pt x="1527175" y="0"/>
                </a:cubicBezTo>
                <a:cubicBezTo>
                  <a:pt x="1527175" y="0"/>
                  <a:pt x="1527175" y="0"/>
                  <a:pt x="1651305" y="0"/>
                </a:cubicBezTo>
                <a:cubicBezTo>
                  <a:pt x="1651305" y="0"/>
                  <a:pt x="1651305" y="0"/>
                  <a:pt x="1707728" y="308515"/>
                </a:cubicBezTo>
                <a:cubicBezTo>
                  <a:pt x="1873235" y="331089"/>
                  <a:pt x="2031218" y="391287"/>
                  <a:pt x="2174156" y="477822"/>
                </a:cubicBezTo>
                <a:cubicBezTo>
                  <a:pt x="2174156" y="477822"/>
                  <a:pt x="2174156" y="477822"/>
                  <a:pt x="2414893" y="274653"/>
                </a:cubicBezTo>
                <a:cubicBezTo>
                  <a:pt x="2414893" y="274653"/>
                  <a:pt x="2414893" y="274653"/>
                  <a:pt x="2606730" y="436436"/>
                </a:cubicBezTo>
                <a:cubicBezTo>
                  <a:pt x="2606730" y="436436"/>
                  <a:pt x="2606730" y="436436"/>
                  <a:pt x="2448746" y="707327"/>
                </a:cubicBezTo>
                <a:cubicBezTo>
                  <a:pt x="2561592" y="835247"/>
                  <a:pt x="2644345" y="981980"/>
                  <a:pt x="2697006" y="1140000"/>
                </a:cubicBezTo>
                <a:cubicBezTo>
                  <a:pt x="2697006" y="1140000"/>
                  <a:pt x="2697006" y="1140000"/>
                  <a:pt x="3012974" y="1140000"/>
                </a:cubicBezTo>
                <a:cubicBezTo>
                  <a:pt x="3012974" y="1140000"/>
                  <a:pt x="3012974" y="1140000"/>
                  <a:pt x="3054350" y="1388317"/>
                </a:cubicBezTo>
                <a:cubicBezTo>
                  <a:pt x="3054350" y="1388317"/>
                  <a:pt x="3054350" y="1388317"/>
                  <a:pt x="2760952" y="1493663"/>
                </a:cubicBezTo>
                <a:cubicBezTo>
                  <a:pt x="2760952" y="1497425"/>
                  <a:pt x="2760952" y="1501188"/>
                  <a:pt x="2760952" y="1504950"/>
                </a:cubicBezTo>
                <a:lnTo>
                  <a:pt x="2761898" y="1504950"/>
                </a:lnTo>
                <a:cubicBezTo>
                  <a:pt x="2765662" y="1670669"/>
                  <a:pt x="2735547" y="1832622"/>
                  <a:pt x="2675317" y="1987042"/>
                </a:cubicBezTo>
                <a:cubicBezTo>
                  <a:pt x="2675317" y="1987042"/>
                  <a:pt x="2675317" y="1987042"/>
                  <a:pt x="2916238" y="2186659"/>
                </a:cubicBezTo>
                <a:cubicBezTo>
                  <a:pt x="2916238" y="2186659"/>
                  <a:pt x="2916238" y="2186659"/>
                  <a:pt x="2788249" y="2405107"/>
                </a:cubicBezTo>
                <a:cubicBezTo>
                  <a:pt x="2788249" y="2405107"/>
                  <a:pt x="2788249" y="2405107"/>
                  <a:pt x="2494626" y="2295883"/>
                </a:cubicBezTo>
                <a:cubicBezTo>
                  <a:pt x="2392987" y="2427705"/>
                  <a:pt x="2261233" y="2536929"/>
                  <a:pt x="2114421" y="2616022"/>
                </a:cubicBezTo>
                <a:cubicBezTo>
                  <a:pt x="2114421" y="2616022"/>
                  <a:pt x="2114421" y="2616022"/>
                  <a:pt x="2167123" y="2924862"/>
                </a:cubicBezTo>
                <a:cubicBezTo>
                  <a:pt x="2167123" y="2924862"/>
                  <a:pt x="2167123" y="2924862"/>
                  <a:pt x="1933730" y="3011488"/>
                </a:cubicBezTo>
                <a:cubicBezTo>
                  <a:pt x="1933730" y="3011488"/>
                  <a:pt x="1933730" y="3011488"/>
                  <a:pt x="1775626" y="2740311"/>
                </a:cubicBezTo>
                <a:cubicBezTo>
                  <a:pt x="1734217" y="2749727"/>
                  <a:pt x="1692809" y="2756318"/>
                  <a:pt x="1651401" y="2760556"/>
                </a:cubicBezTo>
                <a:lnTo>
                  <a:pt x="1527176" y="2766676"/>
                </a:lnTo>
                <a:lnTo>
                  <a:pt x="1527176" y="2766676"/>
                </a:lnTo>
                <a:lnTo>
                  <a:pt x="1527176" y="2766676"/>
                </a:lnTo>
                <a:lnTo>
                  <a:pt x="1527175" y="2766676"/>
                </a:lnTo>
                <a:lnTo>
                  <a:pt x="1527175" y="2766676"/>
                </a:lnTo>
                <a:lnTo>
                  <a:pt x="1402951" y="2760556"/>
                </a:lnTo>
                <a:cubicBezTo>
                  <a:pt x="1361543" y="2756318"/>
                  <a:pt x="1320135" y="2749727"/>
                  <a:pt x="1278726" y="2740311"/>
                </a:cubicBezTo>
                <a:cubicBezTo>
                  <a:pt x="1278726" y="2740311"/>
                  <a:pt x="1278726" y="2740311"/>
                  <a:pt x="1120621" y="3011488"/>
                </a:cubicBezTo>
                <a:cubicBezTo>
                  <a:pt x="1120621" y="3011488"/>
                  <a:pt x="1120621" y="3011488"/>
                  <a:pt x="887228" y="2924862"/>
                </a:cubicBezTo>
                <a:cubicBezTo>
                  <a:pt x="887228" y="2924862"/>
                  <a:pt x="887228" y="2924862"/>
                  <a:pt x="939930" y="2616022"/>
                </a:cubicBezTo>
                <a:cubicBezTo>
                  <a:pt x="793118" y="2536929"/>
                  <a:pt x="661365" y="2427705"/>
                  <a:pt x="559726" y="2295883"/>
                </a:cubicBezTo>
                <a:cubicBezTo>
                  <a:pt x="559726" y="2295883"/>
                  <a:pt x="559726" y="2295883"/>
                  <a:pt x="262338" y="2405107"/>
                </a:cubicBezTo>
                <a:cubicBezTo>
                  <a:pt x="262338" y="2405107"/>
                  <a:pt x="262338" y="2405107"/>
                  <a:pt x="138113" y="2186659"/>
                </a:cubicBezTo>
                <a:cubicBezTo>
                  <a:pt x="138113" y="2186659"/>
                  <a:pt x="138113" y="2186659"/>
                  <a:pt x="379035" y="1987042"/>
                </a:cubicBezTo>
                <a:cubicBezTo>
                  <a:pt x="318804" y="1832622"/>
                  <a:pt x="288689" y="1670669"/>
                  <a:pt x="292453" y="1504950"/>
                </a:cubicBezTo>
                <a:lnTo>
                  <a:pt x="293398" y="1504950"/>
                </a:lnTo>
                <a:cubicBezTo>
                  <a:pt x="293398" y="1501188"/>
                  <a:pt x="293398" y="1497425"/>
                  <a:pt x="293398" y="1493663"/>
                </a:cubicBezTo>
                <a:cubicBezTo>
                  <a:pt x="293398" y="1493663"/>
                  <a:pt x="293398" y="1493663"/>
                  <a:pt x="0" y="1388317"/>
                </a:cubicBezTo>
                <a:cubicBezTo>
                  <a:pt x="0" y="1388317"/>
                  <a:pt x="0" y="1388317"/>
                  <a:pt x="41377" y="1140000"/>
                </a:cubicBezTo>
                <a:cubicBezTo>
                  <a:pt x="41377" y="1140000"/>
                  <a:pt x="41377" y="1140000"/>
                  <a:pt x="357344" y="1140000"/>
                </a:cubicBezTo>
                <a:cubicBezTo>
                  <a:pt x="410005" y="981980"/>
                  <a:pt x="492759" y="835247"/>
                  <a:pt x="605604" y="707327"/>
                </a:cubicBezTo>
                <a:cubicBezTo>
                  <a:pt x="605604" y="707327"/>
                  <a:pt x="605604" y="707327"/>
                  <a:pt x="447620" y="436436"/>
                </a:cubicBezTo>
                <a:cubicBezTo>
                  <a:pt x="447620" y="436436"/>
                  <a:pt x="447620" y="436436"/>
                  <a:pt x="639458" y="274653"/>
                </a:cubicBezTo>
                <a:cubicBezTo>
                  <a:pt x="639458" y="274653"/>
                  <a:pt x="639458" y="274653"/>
                  <a:pt x="880195" y="477822"/>
                </a:cubicBezTo>
                <a:cubicBezTo>
                  <a:pt x="1023132" y="391287"/>
                  <a:pt x="1181116" y="331089"/>
                  <a:pt x="1346622" y="308515"/>
                </a:cubicBezTo>
                <a:cubicBezTo>
                  <a:pt x="1346622" y="308515"/>
                  <a:pt x="1346622" y="308515"/>
                  <a:pt x="1403045" y="0"/>
                </a:cubicBezTo>
                <a:close/>
              </a:path>
            </a:pathLst>
          </a:custGeom>
          <a:solidFill>
            <a:schemeClr val="accent6"/>
          </a:solidFill>
          <a:ln>
            <a:noFill/>
          </a:ln>
        </p:spPr>
        <p:txBody>
          <a:bodyPr vert="horz" wrap="square" lIns="121920" tIns="60960" rIns="121920" bIns="60960" numCol="1" anchor="t" anchorCtr="0" compatLnSpc="1">
            <a:prstTxWarp prst="textNoShape">
              <a:avLst/>
            </a:prstTxWarp>
            <a:noAutofit/>
          </a:bodyPr>
          <a:lstStyle/>
          <a:p>
            <a:pPr defTabSz="914377"/>
            <a:r>
              <a:rPr lang="en-US" dirty="0">
                <a:solidFill>
                  <a:prstClr val="white"/>
                </a:solidFill>
              </a:rPr>
              <a:t> </a:t>
            </a:r>
            <a:endParaRPr lang="uk-UA" dirty="0">
              <a:solidFill>
                <a:prstClr val="white"/>
              </a:solidFill>
            </a:endParaRPr>
          </a:p>
        </p:txBody>
      </p:sp>
      <p:sp>
        <p:nvSpPr>
          <p:cNvPr id="9" name="Freeform 8"/>
          <p:cNvSpPr>
            <a:spLocks/>
          </p:cNvSpPr>
          <p:nvPr/>
        </p:nvSpPr>
        <p:spPr bwMode="auto">
          <a:xfrm>
            <a:off x="7230185" y="5554695"/>
            <a:ext cx="708943" cy="698996"/>
          </a:xfrm>
          <a:custGeom>
            <a:avLst/>
            <a:gdLst>
              <a:gd name="connsiteX0" fmla="*/ 1527175 w 3054350"/>
              <a:gd name="connsiteY0" fmla="*/ 549307 h 3011488"/>
              <a:gd name="connsiteX1" fmla="*/ 571750 w 3054350"/>
              <a:gd name="connsiteY1" fmla="*/ 1504950 h 3011488"/>
              <a:gd name="connsiteX2" fmla="*/ 571019 w 3054350"/>
              <a:gd name="connsiteY2" fmla="*/ 1504950 h 3011488"/>
              <a:gd name="connsiteX3" fmla="*/ 1428968 w 3054350"/>
              <a:gd name="connsiteY3" fmla="*/ 2456651 h 3011488"/>
              <a:gd name="connsiteX4" fmla="*/ 1527176 w 3054350"/>
              <a:gd name="connsiteY4" fmla="*/ 2461602 h 3011488"/>
              <a:gd name="connsiteX5" fmla="*/ 1624763 w 3054350"/>
              <a:gd name="connsiteY5" fmla="*/ 2456651 h 3011488"/>
              <a:gd name="connsiteX6" fmla="*/ 2483332 w 3054350"/>
              <a:gd name="connsiteY6" fmla="*/ 1504950 h 3011488"/>
              <a:gd name="connsiteX7" fmla="*/ 2482600 w 3054350"/>
              <a:gd name="connsiteY7" fmla="*/ 1504950 h 3011488"/>
              <a:gd name="connsiteX8" fmla="*/ 1527175 w 3054350"/>
              <a:gd name="connsiteY8" fmla="*/ 549307 h 3011488"/>
              <a:gd name="connsiteX9" fmla="*/ 1403045 w 3054350"/>
              <a:gd name="connsiteY9" fmla="*/ 0 h 3011488"/>
              <a:gd name="connsiteX10" fmla="*/ 1527175 w 3054350"/>
              <a:gd name="connsiteY10" fmla="*/ 0 h 3011488"/>
              <a:gd name="connsiteX11" fmla="*/ 1651305 w 3054350"/>
              <a:gd name="connsiteY11" fmla="*/ 0 h 3011488"/>
              <a:gd name="connsiteX12" fmla="*/ 1707728 w 3054350"/>
              <a:gd name="connsiteY12" fmla="*/ 308515 h 3011488"/>
              <a:gd name="connsiteX13" fmla="*/ 2174156 w 3054350"/>
              <a:gd name="connsiteY13" fmla="*/ 477822 h 3011488"/>
              <a:gd name="connsiteX14" fmla="*/ 2414893 w 3054350"/>
              <a:gd name="connsiteY14" fmla="*/ 274653 h 3011488"/>
              <a:gd name="connsiteX15" fmla="*/ 2606730 w 3054350"/>
              <a:gd name="connsiteY15" fmla="*/ 436436 h 3011488"/>
              <a:gd name="connsiteX16" fmla="*/ 2448746 w 3054350"/>
              <a:gd name="connsiteY16" fmla="*/ 707327 h 3011488"/>
              <a:gd name="connsiteX17" fmla="*/ 2697006 w 3054350"/>
              <a:gd name="connsiteY17" fmla="*/ 1140000 h 3011488"/>
              <a:gd name="connsiteX18" fmla="*/ 3012974 w 3054350"/>
              <a:gd name="connsiteY18" fmla="*/ 1140000 h 3011488"/>
              <a:gd name="connsiteX19" fmla="*/ 3054350 w 3054350"/>
              <a:gd name="connsiteY19" fmla="*/ 1388317 h 3011488"/>
              <a:gd name="connsiteX20" fmla="*/ 2760952 w 3054350"/>
              <a:gd name="connsiteY20" fmla="*/ 1493663 h 3011488"/>
              <a:gd name="connsiteX21" fmla="*/ 2760952 w 3054350"/>
              <a:gd name="connsiteY21" fmla="*/ 1504950 h 3011488"/>
              <a:gd name="connsiteX22" fmla="*/ 2761898 w 3054350"/>
              <a:gd name="connsiteY22" fmla="*/ 1504950 h 3011488"/>
              <a:gd name="connsiteX23" fmla="*/ 2675317 w 3054350"/>
              <a:gd name="connsiteY23" fmla="*/ 1987042 h 3011488"/>
              <a:gd name="connsiteX24" fmla="*/ 2916238 w 3054350"/>
              <a:gd name="connsiteY24" fmla="*/ 2186659 h 3011488"/>
              <a:gd name="connsiteX25" fmla="*/ 2788249 w 3054350"/>
              <a:gd name="connsiteY25" fmla="*/ 2405107 h 3011488"/>
              <a:gd name="connsiteX26" fmla="*/ 2494626 w 3054350"/>
              <a:gd name="connsiteY26" fmla="*/ 2295883 h 3011488"/>
              <a:gd name="connsiteX27" fmla="*/ 2114421 w 3054350"/>
              <a:gd name="connsiteY27" fmla="*/ 2616022 h 3011488"/>
              <a:gd name="connsiteX28" fmla="*/ 2167123 w 3054350"/>
              <a:gd name="connsiteY28" fmla="*/ 2924862 h 3011488"/>
              <a:gd name="connsiteX29" fmla="*/ 1933730 w 3054350"/>
              <a:gd name="connsiteY29" fmla="*/ 3011488 h 3011488"/>
              <a:gd name="connsiteX30" fmla="*/ 1775626 w 3054350"/>
              <a:gd name="connsiteY30" fmla="*/ 2740311 h 3011488"/>
              <a:gd name="connsiteX31" fmla="*/ 1651401 w 3054350"/>
              <a:gd name="connsiteY31" fmla="*/ 2760556 h 3011488"/>
              <a:gd name="connsiteX32" fmla="*/ 1527176 w 3054350"/>
              <a:gd name="connsiteY32" fmla="*/ 2766676 h 3011488"/>
              <a:gd name="connsiteX33" fmla="*/ 1527176 w 3054350"/>
              <a:gd name="connsiteY33" fmla="*/ 2766676 h 3011488"/>
              <a:gd name="connsiteX34" fmla="*/ 1527176 w 3054350"/>
              <a:gd name="connsiteY34" fmla="*/ 2766676 h 3011488"/>
              <a:gd name="connsiteX35" fmla="*/ 1527175 w 3054350"/>
              <a:gd name="connsiteY35" fmla="*/ 2766676 h 3011488"/>
              <a:gd name="connsiteX36" fmla="*/ 1527175 w 3054350"/>
              <a:gd name="connsiteY36" fmla="*/ 2766676 h 3011488"/>
              <a:gd name="connsiteX37" fmla="*/ 1402951 w 3054350"/>
              <a:gd name="connsiteY37" fmla="*/ 2760556 h 3011488"/>
              <a:gd name="connsiteX38" fmla="*/ 1278726 w 3054350"/>
              <a:gd name="connsiteY38" fmla="*/ 2740311 h 3011488"/>
              <a:gd name="connsiteX39" fmla="*/ 1120621 w 3054350"/>
              <a:gd name="connsiteY39" fmla="*/ 3011488 h 3011488"/>
              <a:gd name="connsiteX40" fmla="*/ 887228 w 3054350"/>
              <a:gd name="connsiteY40" fmla="*/ 2924862 h 3011488"/>
              <a:gd name="connsiteX41" fmla="*/ 939930 w 3054350"/>
              <a:gd name="connsiteY41" fmla="*/ 2616022 h 3011488"/>
              <a:gd name="connsiteX42" fmla="*/ 559726 w 3054350"/>
              <a:gd name="connsiteY42" fmla="*/ 2295883 h 3011488"/>
              <a:gd name="connsiteX43" fmla="*/ 262338 w 3054350"/>
              <a:gd name="connsiteY43" fmla="*/ 2405107 h 3011488"/>
              <a:gd name="connsiteX44" fmla="*/ 138113 w 3054350"/>
              <a:gd name="connsiteY44" fmla="*/ 2186659 h 3011488"/>
              <a:gd name="connsiteX45" fmla="*/ 379035 w 3054350"/>
              <a:gd name="connsiteY45" fmla="*/ 1987042 h 3011488"/>
              <a:gd name="connsiteX46" fmla="*/ 292453 w 3054350"/>
              <a:gd name="connsiteY46" fmla="*/ 1504950 h 3011488"/>
              <a:gd name="connsiteX47" fmla="*/ 293398 w 3054350"/>
              <a:gd name="connsiteY47" fmla="*/ 1504950 h 3011488"/>
              <a:gd name="connsiteX48" fmla="*/ 293398 w 3054350"/>
              <a:gd name="connsiteY48" fmla="*/ 1493663 h 3011488"/>
              <a:gd name="connsiteX49" fmla="*/ 0 w 3054350"/>
              <a:gd name="connsiteY49" fmla="*/ 1388317 h 3011488"/>
              <a:gd name="connsiteX50" fmla="*/ 41377 w 3054350"/>
              <a:gd name="connsiteY50" fmla="*/ 1140000 h 3011488"/>
              <a:gd name="connsiteX51" fmla="*/ 357344 w 3054350"/>
              <a:gd name="connsiteY51" fmla="*/ 1140000 h 3011488"/>
              <a:gd name="connsiteX52" fmla="*/ 605604 w 3054350"/>
              <a:gd name="connsiteY52" fmla="*/ 707327 h 3011488"/>
              <a:gd name="connsiteX53" fmla="*/ 447620 w 3054350"/>
              <a:gd name="connsiteY53" fmla="*/ 436436 h 3011488"/>
              <a:gd name="connsiteX54" fmla="*/ 639458 w 3054350"/>
              <a:gd name="connsiteY54" fmla="*/ 274653 h 3011488"/>
              <a:gd name="connsiteX55" fmla="*/ 880195 w 3054350"/>
              <a:gd name="connsiteY55" fmla="*/ 477822 h 3011488"/>
              <a:gd name="connsiteX56" fmla="*/ 1346622 w 3054350"/>
              <a:gd name="connsiteY56" fmla="*/ 308515 h 3011488"/>
              <a:gd name="connsiteX57" fmla="*/ 1403045 w 3054350"/>
              <a:gd name="connsiteY57" fmla="*/ 0 h 301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054350" h="3011488">
                <a:moveTo>
                  <a:pt x="1527175" y="549307"/>
                </a:moveTo>
                <a:cubicBezTo>
                  <a:pt x="996802" y="549307"/>
                  <a:pt x="571750" y="974455"/>
                  <a:pt x="571750" y="1504950"/>
                </a:cubicBezTo>
                <a:lnTo>
                  <a:pt x="571019" y="1504950"/>
                </a:lnTo>
                <a:cubicBezTo>
                  <a:pt x="571019" y="1999283"/>
                  <a:pt x="944885" y="2407549"/>
                  <a:pt x="1428968" y="2456651"/>
                </a:cubicBezTo>
                <a:lnTo>
                  <a:pt x="1527176" y="2461602"/>
                </a:lnTo>
                <a:lnTo>
                  <a:pt x="1624763" y="2456651"/>
                </a:lnTo>
                <a:cubicBezTo>
                  <a:pt x="2106158" y="2407549"/>
                  <a:pt x="2483332" y="1999283"/>
                  <a:pt x="2483332" y="1504950"/>
                </a:cubicBezTo>
                <a:lnTo>
                  <a:pt x="2482600" y="1504950"/>
                </a:lnTo>
                <a:cubicBezTo>
                  <a:pt x="2482600" y="974455"/>
                  <a:pt x="2053787" y="549307"/>
                  <a:pt x="1527175" y="549307"/>
                </a:cubicBezTo>
                <a:close/>
                <a:moveTo>
                  <a:pt x="1403045" y="0"/>
                </a:moveTo>
                <a:cubicBezTo>
                  <a:pt x="1403045" y="0"/>
                  <a:pt x="1403045" y="0"/>
                  <a:pt x="1527175" y="0"/>
                </a:cubicBezTo>
                <a:cubicBezTo>
                  <a:pt x="1527175" y="0"/>
                  <a:pt x="1527175" y="0"/>
                  <a:pt x="1651305" y="0"/>
                </a:cubicBezTo>
                <a:cubicBezTo>
                  <a:pt x="1651305" y="0"/>
                  <a:pt x="1651305" y="0"/>
                  <a:pt x="1707728" y="308515"/>
                </a:cubicBezTo>
                <a:cubicBezTo>
                  <a:pt x="1873235" y="331089"/>
                  <a:pt x="2031218" y="391287"/>
                  <a:pt x="2174156" y="477822"/>
                </a:cubicBezTo>
                <a:cubicBezTo>
                  <a:pt x="2174156" y="477822"/>
                  <a:pt x="2174156" y="477822"/>
                  <a:pt x="2414893" y="274653"/>
                </a:cubicBezTo>
                <a:cubicBezTo>
                  <a:pt x="2414893" y="274653"/>
                  <a:pt x="2414893" y="274653"/>
                  <a:pt x="2606730" y="436436"/>
                </a:cubicBezTo>
                <a:cubicBezTo>
                  <a:pt x="2606730" y="436436"/>
                  <a:pt x="2606730" y="436436"/>
                  <a:pt x="2448746" y="707327"/>
                </a:cubicBezTo>
                <a:cubicBezTo>
                  <a:pt x="2561592" y="835247"/>
                  <a:pt x="2644345" y="981980"/>
                  <a:pt x="2697006" y="1140000"/>
                </a:cubicBezTo>
                <a:cubicBezTo>
                  <a:pt x="2697006" y="1140000"/>
                  <a:pt x="2697006" y="1140000"/>
                  <a:pt x="3012974" y="1140000"/>
                </a:cubicBezTo>
                <a:cubicBezTo>
                  <a:pt x="3012974" y="1140000"/>
                  <a:pt x="3012974" y="1140000"/>
                  <a:pt x="3054350" y="1388317"/>
                </a:cubicBezTo>
                <a:cubicBezTo>
                  <a:pt x="3054350" y="1388317"/>
                  <a:pt x="3054350" y="1388317"/>
                  <a:pt x="2760952" y="1493663"/>
                </a:cubicBezTo>
                <a:cubicBezTo>
                  <a:pt x="2760952" y="1497425"/>
                  <a:pt x="2760952" y="1501188"/>
                  <a:pt x="2760952" y="1504950"/>
                </a:cubicBezTo>
                <a:lnTo>
                  <a:pt x="2761898" y="1504950"/>
                </a:lnTo>
                <a:cubicBezTo>
                  <a:pt x="2765662" y="1670669"/>
                  <a:pt x="2735547" y="1832622"/>
                  <a:pt x="2675317" y="1987042"/>
                </a:cubicBezTo>
                <a:cubicBezTo>
                  <a:pt x="2675317" y="1987042"/>
                  <a:pt x="2675317" y="1987042"/>
                  <a:pt x="2916238" y="2186659"/>
                </a:cubicBezTo>
                <a:cubicBezTo>
                  <a:pt x="2916238" y="2186659"/>
                  <a:pt x="2916238" y="2186659"/>
                  <a:pt x="2788249" y="2405107"/>
                </a:cubicBezTo>
                <a:cubicBezTo>
                  <a:pt x="2788249" y="2405107"/>
                  <a:pt x="2788249" y="2405107"/>
                  <a:pt x="2494626" y="2295883"/>
                </a:cubicBezTo>
                <a:cubicBezTo>
                  <a:pt x="2392987" y="2427705"/>
                  <a:pt x="2261233" y="2536929"/>
                  <a:pt x="2114421" y="2616022"/>
                </a:cubicBezTo>
                <a:cubicBezTo>
                  <a:pt x="2114421" y="2616022"/>
                  <a:pt x="2114421" y="2616022"/>
                  <a:pt x="2167123" y="2924862"/>
                </a:cubicBezTo>
                <a:cubicBezTo>
                  <a:pt x="2167123" y="2924862"/>
                  <a:pt x="2167123" y="2924862"/>
                  <a:pt x="1933730" y="3011488"/>
                </a:cubicBezTo>
                <a:cubicBezTo>
                  <a:pt x="1933730" y="3011488"/>
                  <a:pt x="1933730" y="3011488"/>
                  <a:pt x="1775626" y="2740311"/>
                </a:cubicBezTo>
                <a:cubicBezTo>
                  <a:pt x="1734217" y="2749727"/>
                  <a:pt x="1692809" y="2756318"/>
                  <a:pt x="1651401" y="2760556"/>
                </a:cubicBezTo>
                <a:lnTo>
                  <a:pt x="1527176" y="2766676"/>
                </a:lnTo>
                <a:lnTo>
                  <a:pt x="1527176" y="2766676"/>
                </a:lnTo>
                <a:lnTo>
                  <a:pt x="1527176" y="2766676"/>
                </a:lnTo>
                <a:lnTo>
                  <a:pt x="1527175" y="2766676"/>
                </a:lnTo>
                <a:lnTo>
                  <a:pt x="1527175" y="2766676"/>
                </a:lnTo>
                <a:lnTo>
                  <a:pt x="1402951" y="2760556"/>
                </a:lnTo>
                <a:cubicBezTo>
                  <a:pt x="1361543" y="2756318"/>
                  <a:pt x="1320135" y="2749727"/>
                  <a:pt x="1278726" y="2740311"/>
                </a:cubicBezTo>
                <a:cubicBezTo>
                  <a:pt x="1278726" y="2740311"/>
                  <a:pt x="1278726" y="2740311"/>
                  <a:pt x="1120621" y="3011488"/>
                </a:cubicBezTo>
                <a:cubicBezTo>
                  <a:pt x="1120621" y="3011488"/>
                  <a:pt x="1120621" y="3011488"/>
                  <a:pt x="887228" y="2924862"/>
                </a:cubicBezTo>
                <a:cubicBezTo>
                  <a:pt x="887228" y="2924862"/>
                  <a:pt x="887228" y="2924862"/>
                  <a:pt x="939930" y="2616022"/>
                </a:cubicBezTo>
                <a:cubicBezTo>
                  <a:pt x="793118" y="2536929"/>
                  <a:pt x="661365" y="2427705"/>
                  <a:pt x="559726" y="2295883"/>
                </a:cubicBezTo>
                <a:cubicBezTo>
                  <a:pt x="559726" y="2295883"/>
                  <a:pt x="559726" y="2295883"/>
                  <a:pt x="262338" y="2405107"/>
                </a:cubicBezTo>
                <a:cubicBezTo>
                  <a:pt x="262338" y="2405107"/>
                  <a:pt x="262338" y="2405107"/>
                  <a:pt x="138113" y="2186659"/>
                </a:cubicBezTo>
                <a:cubicBezTo>
                  <a:pt x="138113" y="2186659"/>
                  <a:pt x="138113" y="2186659"/>
                  <a:pt x="379035" y="1987042"/>
                </a:cubicBezTo>
                <a:cubicBezTo>
                  <a:pt x="318804" y="1832622"/>
                  <a:pt x="288689" y="1670669"/>
                  <a:pt x="292453" y="1504950"/>
                </a:cubicBezTo>
                <a:lnTo>
                  <a:pt x="293398" y="1504950"/>
                </a:lnTo>
                <a:cubicBezTo>
                  <a:pt x="293398" y="1501188"/>
                  <a:pt x="293398" y="1497425"/>
                  <a:pt x="293398" y="1493663"/>
                </a:cubicBezTo>
                <a:cubicBezTo>
                  <a:pt x="293398" y="1493663"/>
                  <a:pt x="293398" y="1493663"/>
                  <a:pt x="0" y="1388317"/>
                </a:cubicBezTo>
                <a:cubicBezTo>
                  <a:pt x="0" y="1388317"/>
                  <a:pt x="0" y="1388317"/>
                  <a:pt x="41377" y="1140000"/>
                </a:cubicBezTo>
                <a:cubicBezTo>
                  <a:pt x="41377" y="1140000"/>
                  <a:pt x="41377" y="1140000"/>
                  <a:pt x="357344" y="1140000"/>
                </a:cubicBezTo>
                <a:cubicBezTo>
                  <a:pt x="410005" y="981980"/>
                  <a:pt x="492759" y="835247"/>
                  <a:pt x="605604" y="707327"/>
                </a:cubicBezTo>
                <a:cubicBezTo>
                  <a:pt x="605604" y="707327"/>
                  <a:pt x="605604" y="707327"/>
                  <a:pt x="447620" y="436436"/>
                </a:cubicBezTo>
                <a:cubicBezTo>
                  <a:pt x="447620" y="436436"/>
                  <a:pt x="447620" y="436436"/>
                  <a:pt x="639458" y="274653"/>
                </a:cubicBezTo>
                <a:cubicBezTo>
                  <a:pt x="639458" y="274653"/>
                  <a:pt x="639458" y="274653"/>
                  <a:pt x="880195" y="477822"/>
                </a:cubicBezTo>
                <a:cubicBezTo>
                  <a:pt x="1023132" y="391287"/>
                  <a:pt x="1181116" y="331089"/>
                  <a:pt x="1346622" y="308515"/>
                </a:cubicBezTo>
                <a:cubicBezTo>
                  <a:pt x="1346622" y="308515"/>
                  <a:pt x="1346622" y="308515"/>
                  <a:pt x="1403045" y="0"/>
                </a:cubicBezTo>
                <a:close/>
              </a:path>
            </a:pathLst>
          </a:custGeom>
          <a:solidFill>
            <a:schemeClr val="accent6"/>
          </a:solidFill>
          <a:ln>
            <a:noFill/>
          </a:ln>
        </p:spPr>
        <p:txBody>
          <a:bodyPr vert="horz" wrap="square" lIns="121920" tIns="60960" rIns="121920" bIns="60960" numCol="1" anchor="t" anchorCtr="0" compatLnSpc="1">
            <a:prstTxWarp prst="textNoShape">
              <a:avLst/>
            </a:prstTxWarp>
            <a:noAutofit/>
          </a:bodyPr>
          <a:lstStyle/>
          <a:p>
            <a:pPr defTabSz="914377"/>
            <a:r>
              <a:rPr lang="en-US" dirty="0">
                <a:solidFill>
                  <a:prstClr val="white"/>
                </a:solidFill>
              </a:rPr>
              <a:t> </a:t>
            </a:r>
            <a:endParaRPr lang="uk-UA" dirty="0">
              <a:solidFill>
                <a:prstClr val="white"/>
              </a:solidFill>
            </a:endParaRPr>
          </a:p>
        </p:txBody>
      </p:sp>
      <p:sp>
        <p:nvSpPr>
          <p:cNvPr id="10" name="Freeform 9"/>
          <p:cNvSpPr/>
          <p:nvPr/>
        </p:nvSpPr>
        <p:spPr>
          <a:xfrm flipH="1">
            <a:off x="7648156" y="5017555"/>
            <a:ext cx="2724485" cy="1442576"/>
          </a:xfrm>
          <a:custGeom>
            <a:avLst/>
            <a:gdLst>
              <a:gd name="connsiteX0" fmla="*/ 1094885 w 2401027"/>
              <a:gd name="connsiteY0" fmla="*/ 0 h 1271311"/>
              <a:gd name="connsiteX1" fmla="*/ 1539936 w 2401027"/>
              <a:gd name="connsiteY1" fmla="*/ 236632 h 1271311"/>
              <a:gd name="connsiteX2" fmla="*/ 1544889 w 2401027"/>
              <a:gd name="connsiteY2" fmla="*/ 245756 h 1271311"/>
              <a:gd name="connsiteX3" fmla="*/ 1575700 w 2401027"/>
              <a:gd name="connsiteY3" fmla="*/ 229032 h 1271311"/>
              <a:gd name="connsiteX4" fmla="*/ 1722713 w 2401027"/>
              <a:gd name="connsiteY4" fmla="*/ 199352 h 1271311"/>
              <a:gd name="connsiteX5" fmla="*/ 2092727 w 2401027"/>
              <a:gd name="connsiteY5" fmla="*/ 500922 h 1271311"/>
              <a:gd name="connsiteX6" fmla="*/ 2094968 w 2401027"/>
              <a:gd name="connsiteY6" fmla="*/ 523158 h 1271311"/>
              <a:gd name="connsiteX7" fmla="*/ 2099457 w 2401027"/>
              <a:gd name="connsiteY7" fmla="*/ 523610 h 1271311"/>
              <a:gd name="connsiteX8" fmla="*/ 2401027 w 2401027"/>
              <a:gd name="connsiteY8" fmla="*/ 893624 h 1271311"/>
              <a:gd name="connsiteX9" fmla="*/ 2099457 w 2401027"/>
              <a:gd name="connsiteY9" fmla="*/ 1263638 h 1271311"/>
              <a:gd name="connsiteX10" fmla="*/ 2062224 w 2401027"/>
              <a:gd name="connsiteY10" fmla="*/ 1267391 h 1271311"/>
              <a:gd name="connsiteX11" fmla="*/ 2062224 w 2401027"/>
              <a:gd name="connsiteY11" fmla="*/ 1271311 h 1271311"/>
              <a:gd name="connsiteX12" fmla="*/ 2023340 w 2401027"/>
              <a:gd name="connsiteY12" fmla="*/ 1271311 h 1271311"/>
              <a:gd name="connsiteX13" fmla="*/ 457200 w 2401027"/>
              <a:gd name="connsiteY13" fmla="*/ 1271311 h 1271311"/>
              <a:gd name="connsiteX14" fmla="*/ 0 w 2401027"/>
              <a:gd name="connsiteY14" fmla="*/ 814111 h 1271311"/>
              <a:gd name="connsiteX15" fmla="*/ 457200 w 2401027"/>
              <a:gd name="connsiteY15" fmla="*/ 356911 h 1271311"/>
              <a:gd name="connsiteX16" fmla="*/ 571462 w 2401027"/>
              <a:gd name="connsiteY16" fmla="*/ 371305 h 1271311"/>
              <a:gd name="connsiteX17" fmla="*/ 585171 w 2401027"/>
              <a:gd name="connsiteY17" fmla="*/ 376699 h 1271311"/>
              <a:gd name="connsiteX18" fmla="*/ 600350 w 2401027"/>
              <a:gd name="connsiteY18" fmla="*/ 327800 h 1271311"/>
              <a:gd name="connsiteX19" fmla="*/ 1094885 w 2401027"/>
              <a:gd name="connsiteY19" fmla="*/ 0 h 127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1027" h="1271311">
                <a:moveTo>
                  <a:pt x="1094885" y="0"/>
                </a:moveTo>
                <a:cubicBezTo>
                  <a:pt x="1280146" y="0"/>
                  <a:pt x="1443485" y="93865"/>
                  <a:pt x="1539936" y="236632"/>
                </a:cubicBezTo>
                <a:lnTo>
                  <a:pt x="1544889" y="245756"/>
                </a:lnTo>
                <a:lnTo>
                  <a:pt x="1575700" y="229032"/>
                </a:lnTo>
                <a:cubicBezTo>
                  <a:pt x="1620886" y="209920"/>
                  <a:pt x="1670565" y="199352"/>
                  <a:pt x="1722713" y="199352"/>
                </a:cubicBezTo>
                <a:cubicBezTo>
                  <a:pt x="1905230" y="199352"/>
                  <a:pt x="2057509" y="328816"/>
                  <a:pt x="2092727" y="500922"/>
                </a:cubicBezTo>
                <a:lnTo>
                  <a:pt x="2094968" y="523158"/>
                </a:lnTo>
                <a:lnTo>
                  <a:pt x="2099457" y="523610"/>
                </a:lnTo>
                <a:cubicBezTo>
                  <a:pt x="2271563" y="558828"/>
                  <a:pt x="2401027" y="711107"/>
                  <a:pt x="2401027" y="893624"/>
                </a:cubicBezTo>
                <a:cubicBezTo>
                  <a:pt x="2401027" y="1076141"/>
                  <a:pt x="2271563" y="1228420"/>
                  <a:pt x="2099457" y="1263638"/>
                </a:cubicBezTo>
                <a:lnTo>
                  <a:pt x="2062224" y="1267391"/>
                </a:lnTo>
                <a:lnTo>
                  <a:pt x="2062224" y="1271311"/>
                </a:lnTo>
                <a:lnTo>
                  <a:pt x="2023340" y="1271311"/>
                </a:lnTo>
                <a:lnTo>
                  <a:pt x="457200" y="1271311"/>
                </a:lnTo>
                <a:cubicBezTo>
                  <a:pt x="204695" y="1271311"/>
                  <a:pt x="0" y="1066616"/>
                  <a:pt x="0" y="814111"/>
                </a:cubicBezTo>
                <a:cubicBezTo>
                  <a:pt x="0" y="561606"/>
                  <a:pt x="204695" y="356911"/>
                  <a:pt x="457200" y="356911"/>
                </a:cubicBezTo>
                <a:cubicBezTo>
                  <a:pt x="496654" y="356911"/>
                  <a:pt x="534941" y="361908"/>
                  <a:pt x="571462" y="371305"/>
                </a:cubicBezTo>
                <a:lnTo>
                  <a:pt x="585171" y="376699"/>
                </a:lnTo>
                <a:lnTo>
                  <a:pt x="600350" y="327800"/>
                </a:lnTo>
                <a:cubicBezTo>
                  <a:pt x="681827" y="135166"/>
                  <a:pt x="872572" y="0"/>
                  <a:pt x="109488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240000" rtlCol="0" anchor="b"/>
          <a:lstStyle/>
          <a:p>
            <a:pPr algn="ctr" defTabSz="914377"/>
            <a:r>
              <a:rPr lang="en-US" sz="4800" dirty="0">
                <a:solidFill>
                  <a:srgbClr val="FFFFFF"/>
                </a:solidFill>
                <a:latin typeface="Bebas Neue" panose="020B0606020202050201" pitchFamily="34" charset="0"/>
              </a:rPr>
              <a:t>3.5M</a:t>
            </a:r>
          </a:p>
          <a:p>
            <a:pPr algn="ctr" defTabSz="914377"/>
            <a:r>
              <a:rPr lang="en-US" sz="3200" dirty="0">
                <a:solidFill>
                  <a:srgbClr val="FFFFFF"/>
                </a:solidFill>
                <a:latin typeface="Bebas Neue" panose="020B0606020202050201" pitchFamily="34" charset="0"/>
              </a:rPr>
              <a:t>openings</a:t>
            </a:r>
            <a:endParaRPr lang="uk-UA" sz="3200" dirty="0">
              <a:solidFill>
                <a:srgbClr val="FFFFFF"/>
              </a:solidFill>
              <a:latin typeface="Lato"/>
            </a:endParaRPr>
          </a:p>
        </p:txBody>
      </p:sp>
      <p:sp>
        <p:nvSpPr>
          <p:cNvPr id="11" name="Freeform 10"/>
          <p:cNvSpPr>
            <a:spLocks/>
          </p:cNvSpPr>
          <p:nvPr/>
        </p:nvSpPr>
        <p:spPr bwMode="auto">
          <a:xfrm>
            <a:off x="9934635" y="6159005"/>
            <a:ext cx="708943" cy="698996"/>
          </a:xfrm>
          <a:custGeom>
            <a:avLst/>
            <a:gdLst>
              <a:gd name="connsiteX0" fmla="*/ 1527175 w 3054350"/>
              <a:gd name="connsiteY0" fmla="*/ 549307 h 3011488"/>
              <a:gd name="connsiteX1" fmla="*/ 571750 w 3054350"/>
              <a:gd name="connsiteY1" fmla="*/ 1504950 h 3011488"/>
              <a:gd name="connsiteX2" fmla="*/ 571019 w 3054350"/>
              <a:gd name="connsiteY2" fmla="*/ 1504950 h 3011488"/>
              <a:gd name="connsiteX3" fmla="*/ 1428968 w 3054350"/>
              <a:gd name="connsiteY3" fmla="*/ 2456651 h 3011488"/>
              <a:gd name="connsiteX4" fmla="*/ 1527176 w 3054350"/>
              <a:gd name="connsiteY4" fmla="*/ 2461602 h 3011488"/>
              <a:gd name="connsiteX5" fmla="*/ 1624763 w 3054350"/>
              <a:gd name="connsiteY5" fmla="*/ 2456651 h 3011488"/>
              <a:gd name="connsiteX6" fmla="*/ 2483332 w 3054350"/>
              <a:gd name="connsiteY6" fmla="*/ 1504950 h 3011488"/>
              <a:gd name="connsiteX7" fmla="*/ 2482600 w 3054350"/>
              <a:gd name="connsiteY7" fmla="*/ 1504950 h 3011488"/>
              <a:gd name="connsiteX8" fmla="*/ 1527175 w 3054350"/>
              <a:gd name="connsiteY8" fmla="*/ 549307 h 3011488"/>
              <a:gd name="connsiteX9" fmla="*/ 1403045 w 3054350"/>
              <a:gd name="connsiteY9" fmla="*/ 0 h 3011488"/>
              <a:gd name="connsiteX10" fmla="*/ 1527175 w 3054350"/>
              <a:gd name="connsiteY10" fmla="*/ 0 h 3011488"/>
              <a:gd name="connsiteX11" fmla="*/ 1651305 w 3054350"/>
              <a:gd name="connsiteY11" fmla="*/ 0 h 3011488"/>
              <a:gd name="connsiteX12" fmla="*/ 1707728 w 3054350"/>
              <a:gd name="connsiteY12" fmla="*/ 308515 h 3011488"/>
              <a:gd name="connsiteX13" fmla="*/ 2174156 w 3054350"/>
              <a:gd name="connsiteY13" fmla="*/ 477822 h 3011488"/>
              <a:gd name="connsiteX14" fmla="*/ 2414893 w 3054350"/>
              <a:gd name="connsiteY14" fmla="*/ 274653 h 3011488"/>
              <a:gd name="connsiteX15" fmla="*/ 2606730 w 3054350"/>
              <a:gd name="connsiteY15" fmla="*/ 436436 h 3011488"/>
              <a:gd name="connsiteX16" fmla="*/ 2448746 w 3054350"/>
              <a:gd name="connsiteY16" fmla="*/ 707327 h 3011488"/>
              <a:gd name="connsiteX17" fmla="*/ 2697006 w 3054350"/>
              <a:gd name="connsiteY17" fmla="*/ 1140000 h 3011488"/>
              <a:gd name="connsiteX18" fmla="*/ 3012974 w 3054350"/>
              <a:gd name="connsiteY18" fmla="*/ 1140000 h 3011488"/>
              <a:gd name="connsiteX19" fmla="*/ 3054350 w 3054350"/>
              <a:gd name="connsiteY19" fmla="*/ 1388317 h 3011488"/>
              <a:gd name="connsiteX20" fmla="*/ 2760952 w 3054350"/>
              <a:gd name="connsiteY20" fmla="*/ 1493663 h 3011488"/>
              <a:gd name="connsiteX21" fmla="*/ 2760952 w 3054350"/>
              <a:gd name="connsiteY21" fmla="*/ 1504950 h 3011488"/>
              <a:gd name="connsiteX22" fmla="*/ 2761898 w 3054350"/>
              <a:gd name="connsiteY22" fmla="*/ 1504950 h 3011488"/>
              <a:gd name="connsiteX23" fmla="*/ 2675317 w 3054350"/>
              <a:gd name="connsiteY23" fmla="*/ 1987042 h 3011488"/>
              <a:gd name="connsiteX24" fmla="*/ 2916238 w 3054350"/>
              <a:gd name="connsiteY24" fmla="*/ 2186659 h 3011488"/>
              <a:gd name="connsiteX25" fmla="*/ 2788249 w 3054350"/>
              <a:gd name="connsiteY25" fmla="*/ 2405107 h 3011488"/>
              <a:gd name="connsiteX26" fmla="*/ 2494626 w 3054350"/>
              <a:gd name="connsiteY26" fmla="*/ 2295883 h 3011488"/>
              <a:gd name="connsiteX27" fmla="*/ 2114421 w 3054350"/>
              <a:gd name="connsiteY27" fmla="*/ 2616022 h 3011488"/>
              <a:gd name="connsiteX28" fmla="*/ 2167123 w 3054350"/>
              <a:gd name="connsiteY28" fmla="*/ 2924862 h 3011488"/>
              <a:gd name="connsiteX29" fmla="*/ 1933730 w 3054350"/>
              <a:gd name="connsiteY29" fmla="*/ 3011488 h 3011488"/>
              <a:gd name="connsiteX30" fmla="*/ 1775626 w 3054350"/>
              <a:gd name="connsiteY30" fmla="*/ 2740311 h 3011488"/>
              <a:gd name="connsiteX31" fmla="*/ 1651401 w 3054350"/>
              <a:gd name="connsiteY31" fmla="*/ 2760556 h 3011488"/>
              <a:gd name="connsiteX32" fmla="*/ 1527176 w 3054350"/>
              <a:gd name="connsiteY32" fmla="*/ 2766676 h 3011488"/>
              <a:gd name="connsiteX33" fmla="*/ 1527176 w 3054350"/>
              <a:gd name="connsiteY33" fmla="*/ 2766676 h 3011488"/>
              <a:gd name="connsiteX34" fmla="*/ 1527176 w 3054350"/>
              <a:gd name="connsiteY34" fmla="*/ 2766676 h 3011488"/>
              <a:gd name="connsiteX35" fmla="*/ 1527175 w 3054350"/>
              <a:gd name="connsiteY35" fmla="*/ 2766676 h 3011488"/>
              <a:gd name="connsiteX36" fmla="*/ 1527175 w 3054350"/>
              <a:gd name="connsiteY36" fmla="*/ 2766676 h 3011488"/>
              <a:gd name="connsiteX37" fmla="*/ 1402951 w 3054350"/>
              <a:gd name="connsiteY37" fmla="*/ 2760556 h 3011488"/>
              <a:gd name="connsiteX38" fmla="*/ 1278726 w 3054350"/>
              <a:gd name="connsiteY38" fmla="*/ 2740311 h 3011488"/>
              <a:gd name="connsiteX39" fmla="*/ 1120621 w 3054350"/>
              <a:gd name="connsiteY39" fmla="*/ 3011488 h 3011488"/>
              <a:gd name="connsiteX40" fmla="*/ 887228 w 3054350"/>
              <a:gd name="connsiteY40" fmla="*/ 2924862 h 3011488"/>
              <a:gd name="connsiteX41" fmla="*/ 939930 w 3054350"/>
              <a:gd name="connsiteY41" fmla="*/ 2616022 h 3011488"/>
              <a:gd name="connsiteX42" fmla="*/ 559726 w 3054350"/>
              <a:gd name="connsiteY42" fmla="*/ 2295883 h 3011488"/>
              <a:gd name="connsiteX43" fmla="*/ 262338 w 3054350"/>
              <a:gd name="connsiteY43" fmla="*/ 2405107 h 3011488"/>
              <a:gd name="connsiteX44" fmla="*/ 138113 w 3054350"/>
              <a:gd name="connsiteY44" fmla="*/ 2186659 h 3011488"/>
              <a:gd name="connsiteX45" fmla="*/ 379035 w 3054350"/>
              <a:gd name="connsiteY45" fmla="*/ 1987042 h 3011488"/>
              <a:gd name="connsiteX46" fmla="*/ 292453 w 3054350"/>
              <a:gd name="connsiteY46" fmla="*/ 1504950 h 3011488"/>
              <a:gd name="connsiteX47" fmla="*/ 293398 w 3054350"/>
              <a:gd name="connsiteY47" fmla="*/ 1504950 h 3011488"/>
              <a:gd name="connsiteX48" fmla="*/ 293398 w 3054350"/>
              <a:gd name="connsiteY48" fmla="*/ 1493663 h 3011488"/>
              <a:gd name="connsiteX49" fmla="*/ 0 w 3054350"/>
              <a:gd name="connsiteY49" fmla="*/ 1388317 h 3011488"/>
              <a:gd name="connsiteX50" fmla="*/ 41377 w 3054350"/>
              <a:gd name="connsiteY50" fmla="*/ 1140000 h 3011488"/>
              <a:gd name="connsiteX51" fmla="*/ 357344 w 3054350"/>
              <a:gd name="connsiteY51" fmla="*/ 1140000 h 3011488"/>
              <a:gd name="connsiteX52" fmla="*/ 605604 w 3054350"/>
              <a:gd name="connsiteY52" fmla="*/ 707327 h 3011488"/>
              <a:gd name="connsiteX53" fmla="*/ 447620 w 3054350"/>
              <a:gd name="connsiteY53" fmla="*/ 436436 h 3011488"/>
              <a:gd name="connsiteX54" fmla="*/ 639458 w 3054350"/>
              <a:gd name="connsiteY54" fmla="*/ 274653 h 3011488"/>
              <a:gd name="connsiteX55" fmla="*/ 880195 w 3054350"/>
              <a:gd name="connsiteY55" fmla="*/ 477822 h 3011488"/>
              <a:gd name="connsiteX56" fmla="*/ 1346622 w 3054350"/>
              <a:gd name="connsiteY56" fmla="*/ 308515 h 3011488"/>
              <a:gd name="connsiteX57" fmla="*/ 1403045 w 3054350"/>
              <a:gd name="connsiteY57" fmla="*/ 0 h 301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054350" h="3011488">
                <a:moveTo>
                  <a:pt x="1527175" y="549307"/>
                </a:moveTo>
                <a:cubicBezTo>
                  <a:pt x="996802" y="549307"/>
                  <a:pt x="571750" y="974455"/>
                  <a:pt x="571750" y="1504950"/>
                </a:cubicBezTo>
                <a:lnTo>
                  <a:pt x="571019" y="1504950"/>
                </a:lnTo>
                <a:cubicBezTo>
                  <a:pt x="571019" y="1999283"/>
                  <a:pt x="944885" y="2407549"/>
                  <a:pt x="1428968" y="2456651"/>
                </a:cubicBezTo>
                <a:lnTo>
                  <a:pt x="1527176" y="2461602"/>
                </a:lnTo>
                <a:lnTo>
                  <a:pt x="1624763" y="2456651"/>
                </a:lnTo>
                <a:cubicBezTo>
                  <a:pt x="2106158" y="2407549"/>
                  <a:pt x="2483332" y="1999283"/>
                  <a:pt x="2483332" y="1504950"/>
                </a:cubicBezTo>
                <a:lnTo>
                  <a:pt x="2482600" y="1504950"/>
                </a:lnTo>
                <a:cubicBezTo>
                  <a:pt x="2482600" y="974455"/>
                  <a:pt x="2053787" y="549307"/>
                  <a:pt x="1527175" y="549307"/>
                </a:cubicBezTo>
                <a:close/>
                <a:moveTo>
                  <a:pt x="1403045" y="0"/>
                </a:moveTo>
                <a:cubicBezTo>
                  <a:pt x="1403045" y="0"/>
                  <a:pt x="1403045" y="0"/>
                  <a:pt x="1527175" y="0"/>
                </a:cubicBezTo>
                <a:cubicBezTo>
                  <a:pt x="1527175" y="0"/>
                  <a:pt x="1527175" y="0"/>
                  <a:pt x="1651305" y="0"/>
                </a:cubicBezTo>
                <a:cubicBezTo>
                  <a:pt x="1651305" y="0"/>
                  <a:pt x="1651305" y="0"/>
                  <a:pt x="1707728" y="308515"/>
                </a:cubicBezTo>
                <a:cubicBezTo>
                  <a:pt x="1873235" y="331089"/>
                  <a:pt x="2031218" y="391287"/>
                  <a:pt x="2174156" y="477822"/>
                </a:cubicBezTo>
                <a:cubicBezTo>
                  <a:pt x="2174156" y="477822"/>
                  <a:pt x="2174156" y="477822"/>
                  <a:pt x="2414893" y="274653"/>
                </a:cubicBezTo>
                <a:cubicBezTo>
                  <a:pt x="2414893" y="274653"/>
                  <a:pt x="2414893" y="274653"/>
                  <a:pt x="2606730" y="436436"/>
                </a:cubicBezTo>
                <a:cubicBezTo>
                  <a:pt x="2606730" y="436436"/>
                  <a:pt x="2606730" y="436436"/>
                  <a:pt x="2448746" y="707327"/>
                </a:cubicBezTo>
                <a:cubicBezTo>
                  <a:pt x="2561592" y="835247"/>
                  <a:pt x="2644345" y="981980"/>
                  <a:pt x="2697006" y="1140000"/>
                </a:cubicBezTo>
                <a:cubicBezTo>
                  <a:pt x="2697006" y="1140000"/>
                  <a:pt x="2697006" y="1140000"/>
                  <a:pt x="3012974" y="1140000"/>
                </a:cubicBezTo>
                <a:cubicBezTo>
                  <a:pt x="3012974" y="1140000"/>
                  <a:pt x="3012974" y="1140000"/>
                  <a:pt x="3054350" y="1388317"/>
                </a:cubicBezTo>
                <a:cubicBezTo>
                  <a:pt x="3054350" y="1388317"/>
                  <a:pt x="3054350" y="1388317"/>
                  <a:pt x="2760952" y="1493663"/>
                </a:cubicBezTo>
                <a:cubicBezTo>
                  <a:pt x="2760952" y="1497425"/>
                  <a:pt x="2760952" y="1501188"/>
                  <a:pt x="2760952" y="1504950"/>
                </a:cubicBezTo>
                <a:lnTo>
                  <a:pt x="2761898" y="1504950"/>
                </a:lnTo>
                <a:cubicBezTo>
                  <a:pt x="2765662" y="1670669"/>
                  <a:pt x="2735547" y="1832622"/>
                  <a:pt x="2675317" y="1987042"/>
                </a:cubicBezTo>
                <a:cubicBezTo>
                  <a:pt x="2675317" y="1987042"/>
                  <a:pt x="2675317" y="1987042"/>
                  <a:pt x="2916238" y="2186659"/>
                </a:cubicBezTo>
                <a:cubicBezTo>
                  <a:pt x="2916238" y="2186659"/>
                  <a:pt x="2916238" y="2186659"/>
                  <a:pt x="2788249" y="2405107"/>
                </a:cubicBezTo>
                <a:cubicBezTo>
                  <a:pt x="2788249" y="2405107"/>
                  <a:pt x="2788249" y="2405107"/>
                  <a:pt x="2494626" y="2295883"/>
                </a:cubicBezTo>
                <a:cubicBezTo>
                  <a:pt x="2392987" y="2427705"/>
                  <a:pt x="2261233" y="2536929"/>
                  <a:pt x="2114421" y="2616022"/>
                </a:cubicBezTo>
                <a:cubicBezTo>
                  <a:pt x="2114421" y="2616022"/>
                  <a:pt x="2114421" y="2616022"/>
                  <a:pt x="2167123" y="2924862"/>
                </a:cubicBezTo>
                <a:cubicBezTo>
                  <a:pt x="2167123" y="2924862"/>
                  <a:pt x="2167123" y="2924862"/>
                  <a:pt x="1933730" y="3011488"/>
                </a:cubicBezTo>
                <a:cubicBezTo>
                  <a:pt x="1933730" y="3011488"/>
                  <a:pt x="1933730" y="3011488"/>
                  <a:pt x="1775626" y="2740311"/>
                </a:cubicBezTo>
                <a:cubicBezTo>
                  <a:pt x="1734217" y="2749727"/>
                  <a:pt x="1692809" y="2756318"/>
                  <a:pt x="1651401" y="2760556"/>
                </a:cubicBezTo>
                <a:lnTo>
                  <a:pt x="1527176" y="2766676"/>
                </a:lnTo>
                <a:lnTo>
                  <a:pt x="1527176" y="2766676"/>
                </a:lnTo>
                <a:lnTo>
                  <a:pt x="1527176" y="2766676"/>
                </a:lnTo>
                <a:lnTo>
                  <a:pt x="1527175" y="2766676"/>
                </a:lnTo>
                <a:lnTo>
                  <a:pt x="1527175" y="2766676"/>
                </a:lnTo>
                <a:lnTo>
                  <a:pt x="1402951" y="2760556"/>
                </a:lnTo>
                <a:cubicBezTo>
                  <a:pt x="1361543" y="2756318"/>
                  <a:pt x="1320135" y="2749727"/>
                  <a:pt x="1278726" y="2740311"/>
                </a:cubicBezTo>
                <a:cubicBezTo>
                  <a:pt x="1278726" y="2740311"/>
                  <a:pt x="1278726" y="2740311"/>
                  <a:pt x="1120621" y="3011488"/>
                </a:cubicBezTo>
                <a:cubicBezTo>
                  <a:pt x="1120621" y="3011488"/>
                  <a:pt x="1120621" y="3011488"/>
                  <a:pt x="887228" y="2924862"/>
                </a:cubicBezTo>
                <a:cubicBezTo>
                  <a:pt x="887228" y="2924862"/>
                  <a:pt x="887228" y="2924862"/>
                  <a:pt x="939930" y="2616022"/>
                </a:cubicBezTo>
                <a:cubicBezTo>
                  <a:pt x="793118" y="2536929"/>
                  <a:pt x="661365" y="2427705"/>
                  <a:pt x="559726" y="2295883"/>
                </a:cubicBezTo>
                <a:cubicBezTo>
                  <a:pt x="559726" y="2295883"/>
                  <a:pt x="559726" y="2295883"/>
                  <a:pt x="262338" y="2405107"/>
                </a:cubicBezTo>
                <a:cubicBezTo>
                  <a:pt x="262338" y="2405107"/>
                  <a:pt x="262338" y="2405107"/>
                  <a:pt x="138113" y="2186659"/>
                </a:cubicBezTo>
                <a:cubicBezTo>
                  <a:pt x="138113" y="2186659"/>
                  <a:pt x="138113" y="2186659"/>
                  <a:pt x="379035" y="1987042"/>
                </a:cubicBezTo>
                <a:cubicBezTo>
                  <a:pt x="318804" y="1832622"/>
                  <a:pt x="288689" y="1670669"/>
                  <a:pt x="292453" y="1504950"/>
                </a:cubicBezTo>
                <a:lnTo>
                  <a:pt x="293398" y="1504950"/>
                </a:lnTo>
                <a:cubicBezTo>
                  <a:pt x="293398" y="1501188"/>
                  <a:pt x="293398" y="1497425"/>
                  <a:pt x="293398" y="1493663"/>
                </a:cubicBezTo>
                <a:cubicBezTo>
                  <a:pt x="293398" y="1493663"/>
                  <a:pt x="293398" y="1493663"/>
                  <a:pt x="0" y="1388317"/>
                </a:cubicBezTo>
                <a:cubicBezTo>
                  <a:pt x="0" y="1388317"/>
                  <a:pt x="0" y="1388317"/>
                  <a:pt x="41377" y="1140000"/>
                </a:cubicBezTo>
                <a:cubicBezTo>
                  <a:pt x="41377" y="1140000"/>
                  <a:pt x="41377" y="1140000"/>
                  <a:pt x="357344" y="1140000"/>
                </a:cubicBezTo>
                <a:cubicBezTo>
                  <a:pt x="410005" y="981980"/>
                  <a:pt x="492759" y="835247"/>
                  <a:pt x="605604" y="707327"/>
                </a:cubicBezTo>
                <a:cubicBezTo>
                  <a:pt x="605604" y="707327"/>
                  <a:pt x="605604" y="707327"/>
                  <a:pt x="447620" y="436436"/>
                </a:cubicBezTo>
                <a:cubicBezTo>
                  <a:pt x="447620" y="436436"/>
                  <a:pt x="447620" y="436436"/>
                  <a:pt x="639458" y="274653"/>
                </a:cubicBezTo>
                <a:cubicBezTo>
                  <a:pt x="639458" y="274653"/>
                  <a:pt x="639458" y="274653"/>
                  <a:pt x="880195" y="477822"/>
                </a:cubicBezTo>
                <a:cubicBezTo>
                  <a:pt x="1023132" y="391287"/>
                  <a:pt x="1181116" y="331089"/>
                  <a:pt x="1346622" y="308515"/>
                </a:cubicBezTo>
                <a:cubicBezTo>
                  <a:pt x="1346622" y="308515"/>
                  <a:pt x="1346622" y="308515"/>
                  <a:pt x="1403045" y="0"/>
                </a:cubicBezTo>
                <a:close/>
              </a:path>
            </a:pathLst>
          </a:custGeom>
          <a:solidFill>
            <a:schemeClr val="accent6"/>
          </a:solidFill>
          <a:ln>
            <a:noFill/>
          </a:ln>
        </p:spPr>
        <p:txBody>
          <a:bodyPr vert="horz" wrap="square" lIns="121920" tIns="60960" rIns="121920" bIns="60960" numCol="1" anchor="t" anchorCtr="0" compatLnSpc="1">
            <a:prstTxWarp prst="textNoShape">
              <a:avLst/>
            </a:prstTxWarp>
            <a:noAutofit/>
          </a:bodyPr>
          <a:lstStyle/>
          <a:p>
            <a:pPr defTabSz="914377"/>
            <a:r>
              <a:rPr lang="en-US" dirty="0">
                <a:solidFill>
                  <a:prstClr val="white"/>
                </a:solidFill>
              </a:rPr>
              <a:t> </a:t>
            </a:r>
            <a:endParaRPr lang="uk-UA" dirty="0">
              <a:solidFill>
                <a:prstClr val="white"/>
              </a:solidFill>
            </a:endParaRPr>
          </a:p>
        </p:txBody>
      </p:sp>
      <p:sp>
        <p:nvSpPr>
          <p:cNvPr id="12" name="Freeform 11"/>
          <p:cNvSpPr>
            <a:spLocks/>
          </p:cNvSpPr>
          <p:nvPr/>
        </p:nvSpPr>
        <p:spPr bwMode="auto">
          <a:xfrm>
            <a:off x="10618765" y="5945651"/>
            <a:ext cx="432776" cy="426704"/>
          </a:xfrm>
          <a:custGeom>
            <a:avLst/>
            <a:gdLst>
              <a:gd name="connsiteX0" fmla="*/ 1527175 w 3054350"/>
              <a:gd name="connsiteY0" fmla="*/ 549307 h 3011488"/>
              <a:gd name="connsiteX1" fmla="*/ 571750 w 3054350"/>
              <a:gd name="connsiteY1" fmla="*/ 1504950 h 3011488"/>
              <a:gd name="connsiteX2" fmla="*/ 571019 w 3054350"/>
              <a:gd name="connsiteY2" fmla="*/ 1504950 h 3011488"/>
              <a:gd name="connsiteX3" fmla="*/ 1428968 w 3054350"/>
              <a:gd name="connsiteY3" fmla="*/ 2456651 h 3011488"/>
              <a:gd name="connsiteX4" fmla="*/ 1527176 w 3054350"/>
              <a:gd name="connsiteY4" fmla="*/ 2461602 h 3011488"/>
              <a:gd name="connsiteX5" fmla="*/ 1624763 w 3054350"/>
              <a:gd name="connsiteY5" fmla="*/ 2456651 h 3011488"/>
              <a:gd name="connsiteX6" fmla="*/ 2483332 w 3054350"/>
              <a:gd name="connsiteY6" fmla="*/ 1504950 h 3011488"/>
              <a:gd name="connsiteX7" fmla="*/ 2482600 w 3054350"/>
              <a:gd name="connsiteY7" fmla="*/ 1504950 h 3011488"/>
              <a:gd name="connsiteX8" fmla="*/ 1527175 w 3054350"/>
              <a:gd name="connsiteY8" fmla="*/ 549307 h 3011488"/>
              <a:gd name="connsiteX9" fmla="*/ 1403045 w 3054350"/>
              <a:gd name="connsiteY9" fmla="*/ 0 h 3011488"/>
              <a:gd name="connsiteX10" fmla="*/ 1527175 w 3054350"/>
              <a:gd name="connsiteY10" fmla="*/ 0 h 3011488"/>
              <a:gd name="connsiteX11" fmla="*/ 1651305 w 3054350"/>
              <a:gd name="connsiteY11" fmla="*/ 0 h 3011488"/>
              <a:gd name="connsiteX12" fmla="*/ 1707728 w 3054350"/>
              <a:gd name="connsiteY12" fmla="*/ 308515 h 3011488"/>
              <a:gd name="connsiteX13" fmla="*/ 2174156 w 3054350"/>
              <a:gd name="connsiteY13" fmla="*/ 477822 h 3011488"/>
              <a:gd name="connsiteX14" fmla="*/ 2414893 w 3054350"/>
              <a:gd name="connsiteY14" fmla="*/ 274653 h 3011488"/>
              <a:gd name="connsiteX15" fmla="*/ 2606730 w 3054350"/>
              <a:gd name="connsiteY15" fmla="*/ 436436 h 3011488"/>
              <a:gd name="connsiteX16" fmla="*/ 2448746 w 3054350"/>
              <a:gd name="connsiteY16" fmla="*/ 707327 h 3011488"/>
              <a:gd name="connsiteX17" fmla="*/ 2697006 w 3054350"/>
              <a:gd name="connsiteY17" fmla="*/ 1140000 h 3011488"/>
              <a:gd name="connsiteX18" fmla="*/ 3012974 w 3054350"/>
              <a:gd name="connsiteY18" fmla="*/ 1140000 h 3011488"/>
              <a:gd name="connsiteX19" fmla="*/ 3054350 w 3054350"/>
              <a:gd name="connsiteY19" fmla="*/ 1388317 h 3011488"/>
              <a:gd name="connsiteX20" fmla="*/ 2760952 w 3054350"/>
              <a:gd name="connsiteY20" fmla="*/ 1493663 h 3011488"/>
              <a:gd name="connsiteX21" fmla="*/ 2760952 w 3054350"/>
              <a:gd name="connsiteY21" fmla="*/ 1504950 h 3011488"/>
              <a:gd name="connsiteX22" fmla="*/ 2761898 w 3054350"/>
              <a:gd name="connsiteY22" fmla="*/ 1504950 h 3011488"/>
              <a:gd name="connsiteX23" fmla="*/ 2675317 w 3054350"/>
              <a:gd name="connsiteY23" fmla="*/ 1987042 h 3011488"/>
              <a:gd name="connsiteX24" fmla="*/ 2916238 w 3054350"/>
              <a:gd name="connsiteY24" fmla="*/ 2186659 h 3011488"/>
              <a:gd name="connsiteX25" fmla="*/ 2788249 w 3054350"/>
              <a:gd name="connsiteY25" fmla="*/ 2405107 h 3011488"/>
              <a:gd name="connsiteX26" fmla="*/ 2494626 w 3054350"/>
              <a:gd name="connsiteY26" fmla="*/ 2295883 h 3011488"/>
              <a:gd name="connsiteX27" fmla="*/ 2114421 w 3054350"/>
              <a:gd name="connsiteY27" fmla="*/ 2616022 h 3011488"/>
              <a:gd name="connsiteX28" fmla="*/ 2167123 w 3054350"/>
              <a:gd name="connsiteY28" fmla="*/ 2924862 h 3011488"/>
              <a:gd name="connsiteX29" fmla="*/ 1933730 w 3054350"/>
              <a:gd name="connsiteY29" fmla="*/ 3011488 h 3011488"/>
              <a:gd name="connsiteX30" fmla="*/ 1775626 w 3054350"/>
              <a:gd name="connsiteY30" fmla="*/ 2740311 h 3011488"/>
              <a:gd name="connsiteX31" fmla="*/ 1651401 w 3054350"/>
              <a:gd name="connsiteY31" fmla="*/ 2760556 h 3011488"/>
              <a:gd name="connsiteX32" fmla="*/ 1527176 w 3054350"/>
              <a:gd name="connsiteY32" fmla="*/ 2766676 h 3011488"/>
              <a:gd name="connsiteX33" fmla="*/ 1527176 w 3054350"/>
              <a:gd name="connsiteY33" fmla="*/ 2766676 h 3011488"/>
              <a:gd name="connsiteX34" fmla="*/ 1527176 w 3054350"/>
              <a:gd name="connsiteY34" fmla="*/ 2766676 h 3011488"/>
              <a:gd name="connsiteX35" fmla="*/ 1527175 w 3054350"/>
              <a:gd name="connsiteY35" fmla="*/ 2766676 h 3011488"/>
              <a:gd name="connsiteX36" fmla="*/ 1527175 w 3054350"/>
              <a:gd name="connsiteY36" fmla="*/ 2766676 h 3011488"/>
              <a:gd name="connsiteX37" fmla="*/ 1402951 w 3054350"/>
              <a:gd name="connsiteY37" fmla="*/ 2760556 h 3011488"/>
              <a:gd name="connsiteX38" fmla="*/ 1278726 w 3054350"/>
              <a:gd name="connsiteY38" fmla="*/ 2740311 h 3011488"/>
              <a:gd name="connsiteX39" fmla="*/ 1120621 w 3054350"/>
              <a:gd name="connsiteY39" fmla="*/ 3011488 h 3011488"/>
              <a:gd name="connsiteX40" fmla="*/ 887228 w 3054350"/>
              <a:gd name="connsiteY40" fmla="*/ 2924862 h 3011488"/>
              <a:gd name="connsiteX41" fmla="*/ 939930 w 3054350"/>
              <a:gd name="connsiteY41" fmla="*/ 2616022 h 3011488"/>
              <a:gd name="connsiteX42" fmla="*/ 559726 w 3054350"/>
              <a:gd name="connsiteY42" fmla="*/ 2295883 h 3011488"/>
              <a:gd name="connsiteX43" fmla="*/ 262338 w 3054350"/>
              <a:gd name="connsiteY43" fmla="*/ 2405107 h 3011488"/>
              <a:gd name="connsiteX44" fmla="*/ 138113 w 3054350"/>
              <a:gd name="connsiteY44" fmla="*/ 2186659 h 3011488"/>
              <a:gd name="connsiteX45" fmla="*/ 379035 w 3054350"/>
              <a:gd name="connsiteY45" fmla="*/ 1987042 h 3011488"/>
              <a:gd name="connsiteX46" fmla="*/ 292453 w 3054350"/>
              <a:gd name="connsiteY46" fmla="*/ 1504950 h 3011488"/>
              <a:gd name="connsiteX47" fmla="*/ 293398 w 3054350"/>
              <a:gd name="connsiteY47" fmla="*/ 1504950 h 3011488"/>
              <a:gd name="connsiteX48" fmla="*/ 293398 w 3054350"/>
              <a:gd name="connsiteY48" fmla="*/ 1493663 h 3011488"/>
              <a:gd name="connsiteX49" fmla="*/ 0 w 3054350"/>
              <a:gd name="connsiteY49" fmla="*/ 1388317 h 3011488"/>
              <a:gd name="connsiteX50" fmla="*/ 41377 w 3054350"/>
              <a:gd name="connsiteY50" fmla="*/ 1140000 h 3011488"/>
              <a:gd name="connsiteX51" fmla="*/ 357344 w 3054350"/>
              <a:gd name="connsiteY51" fmla="*/ 1140000 h 3011488"/>
              <a:gd name="connsiteX52" fmla="*/ 605604 w 3054350"/>
              <a:gd name="connsiteY52" fmla="*/ 707327 h 3011488"/>
              <a:gd name="connsiteX53" fmla="*/ 447620 w 3054350"/>
              <a:gd name="connsiteY53" fmla="*/ 436436 h 3011488"/>
              <a:gd name="connsiteX54" fmla="*/ 639458 w 3054350"/>
              <a:gd name="connsiteY54" fmla="*/ 274653 h 3011488"/>
              <a:gd name="connsiteX55" fmla="*/ 880195 w 3054350"/>
              <a:gd name="connsiteY55" fmla="*/ 477822 h 3011488"/>
              <a:gd name="connsiteX56" fmla="*/ 1346622 w 3054350"/>
              <a:gd name="connsiteY56" fmla="*/ 308515 h 3011488"/>
              <a:gd name="connsiteX57" fmla="*/ 1403045 w 3054350"/>
              <a:gd name="connsiteY57" fmla="*/ 0 h 301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054350" h="3011488">
                <a:moveTo>
                  <a:pt x="1527175" y="549307"/>
                </a:moveTo>
                <a:cubicBezTo>
                  <a:pt x="996802" y="549307"/>
                  <a:pt x="571750" y="974455"/>
                  <a:pt x="571750" y="1504950"/>
                </a:cubicBezTo>
                <a:lnTo>
                  <a:pt x="571019" y="1504950"/>
                </a:lnTo>
                <a:cubicBezTo>
                  <a:pt x="571019" y="1999283"/>
                  <a:pt x="944885" y="2407549"/>
                  <a:pt x="1428968" y="2456651"/>
                </a:cubicBezTo>
                <a:lnTo>
                  <a:pt x="1527176" y="2461602"/>
                </a:lnTo>
                <a:lnTo>
                  <a:pt x="1624763" y="2456651"/>
                </a:lnTo>
                <a:cubicBezTo>
                  <a:pt x="2106158" y="2407549"/>
                  <a:pt x="2483332" y="1999283"/>
                  <a:pt x="2483332" y="1504950"/>
                </a:cubicBezTo>
                <a:lnTo>
                  <a:pt x="2482600" y="1504950"/>
                </a:lnTo>
                <a:cubicBezTo>
                  <a:pt x="2482600" y="974455"/>
                  <a:pt x="2053787" y="549307"/>
                  <a:pt x="1527175" y="549307"/>
                </a:cubicBezTo>
                <a:close/>
                <a:moveTo>
                  <a:pt x="1403045" y="0"/>
                </a:moveTo>
                <a:cubicBezTo>
                  <a:pt x="1403045" y="0"/>
                  <a:pt x="1403045" y="0"/>
                  <a:pt x="1527175" y="0"/>
                </a:cubicBezTo>
                <a:cubicBezTo>
                  <a:pt x="1527175" y="0"/>
                  <a:pt x="1527175" y="0"/>
                  <a:pt x="1651305" y="0"/>
                </a:cubicBezTo>
                <a:cubicBezTo>
                  <a:pt x="1651305" y="0"/>
                  <a:pt x="1651305" y="0"/>
                  <a:pt x="1707728" y="308515"/>
                </a:cubicBezTo>
                <a:cubicBezTo>
                  <a:pt x="1873235" y="331089"/>
                  <a:pt x="2031218" y="391287"/>
                  <a:pt x="2174156" y="477822"/>
                </a:cubicBezTo>
                <a:cubicBezTo>
                  <a:pt x="2174156" y="477822"/>
                  <a:pt x="2174156" y="477822"/>
                  <a:pt x="2414893" y="274653"/>
                </a:cubicBezTo>
                <a:cubicBezTo>
                  <a:pt x="2414893" y="274653"/>
                  <a:pt x="2414893" y="274653"/>
                  <a:pt x="2606730" y="436436"/>
                </a:cubicBezTo>
                <a:cubicBezTo>
                  <a:pt x="2606730" y="436436"/>
                  <a:pt x="2606730" y="436436"/>
                  <a:pt x="2448746" y="707327"/>
                </a:cubicBezTo>
                <a:cubicBezTo>
                  <a:pt x="2561592" y="835247"/>
                  <a:pt x="2644345" y="981980"/>
                  <a:pt x="2697006" y="1140000"/>
                </a:cubicBezTo>
                <a:cubicBezTo>
                  <a:pt x="2697006" y="1140000"/>
                  <a:pt x="2697006" y="1140000"/>
                  <a:pt x="3012974" y="1140000"/>
                </a:cubicBezTo>
                <a:cubicBezTo>
                  <a:pt x="3012974" y="1140000"/>
                  <a:pt x="3012974" y="1140000"/>
                  <a:pt x="3054350" y="1388317"/>
                </a:cubicBezTo>
                <a:cubicBezTo>
                  <a:pt x="3054350" y="1388317"/>
                  <a:pt x="3054350" y="1388317"/>
                  <a:pt x="2760952" y="1493663"/>
                </a:cubicBezTo>
                <a:cubicBezTo>
                  <a:pt x="2760952" y="1497425"/>
                  <a:pt x="2760952" y="1501188"/>
                  <a:pt x="2760952" y="1504950"/>
                </a:cubicBezTo>
                <a:lnTo>
                  <a:pt x="2761898" y="1504950"/>
                </a:lnTo>
                <a:cubicBezTo>
                  <a:pt x="2765662" y="1670669"/>
                  <a:pt x="2735547" y="1832622"/>
                  <a:pt x="2675317" y="1987042"/>
                </a:cubicBezTo>
                <a:cubicBezTo>
                  <a:pt x="2675317" y="1987042"/>
                  <a:pt x="2675317" y="1987042"/>
                  <a:pt x="2916238" y="2186659"/>
                </a:cubicBezTo>
                <a:cubicBezTo>
                  <a:pt x="2916238" y="2186659"/>
                  <a:pt x="2916238" y="2186659"/>
                  <a:pt x="2788249" y="2405107"/>
                </a:cubicBezTo>
                <a:cubicBezTo>
                  <a:pt x="2788249" y="2405107"/>
                  <a:pt x="2788249" y="2405107"/>
                  <a:pt x="2494626" y="2295883"/>
                </a:cubicBezTo>
                <a:cubicBezTo>
                  <a:pt x="2392987" y="2427705"/>
                  <a:pt x="2261233" y="2536929"/>
                  <a:pt x="2114421" y="2616022"/>
                </a:cubicBezTo>
                <a:cubicBezTo>
                  <a:pt x="2114421" y="2616022"/>
                  <a:pt x="2114421" y="2616022"/>
                  <a:pt x="2167123" y="2924862"/>
                </a:cubicBezTo>
                <a:cubicBezTo>
                  <a:pt x="2167123" y="2924862"/>
                  <a:pt x="2167123" y="2924862"/>
                  <a:pt x="1933730" y="3011488"/>
                </a:cubicBezTo>
                <a:cubicBezTo>
                  <a:pt x="1933730" y="3011488"/>
                  <a:pt x="1933730" y="3011488"/>
                  <a:pt x="1775626" y="2740311"/>
                </a:cubicBezTo>
                <a:cubicBezTo>
                  <a:pt x="1734217" y="2749727"/>
                  <a:pt x="1692809" y="2756318"/>
                  <a:pt x="1651401" y="2760556"/>
                </a:cubicBezTo>
                <a:lnTo>
                  <a:pt x="1527176" y="2766676"/>
                </a:lnTo>
                <a:lnTo>
                  <a:pt x="1527176" y="2766676"/>
                </a:lnTo>
                <a:lnTo>
                  <a:pt x="1527176" y="2766676"/>
                </a:lnTo>
                <a:lnTo>
                  <a:pt x="1527175" y="2766676"/>
                </a:lnTo>
                <a:lnTo>
                  <a:pt x="1527175" y="2766676"/>
                </a:lnTo>
                <a:lnTo>
                  <a:pt x="1402951" y="2760556"/>
                </a:lnTo>
                <a:cubicBezTo>
                  <a:pt x="1361543" y="2756318"/>
                  <a:pt x="1320135" y="2749727"/>
                  <a:pt x="1278726" y="2740311"/>
                </a:cubicBezTo>
                <a:cubicBezTo>
                  <a:pt x="1278726" y="2740311"/>
                  <a:pt x="1278726" y="2740311"/>
                  <a:pt x="1120621" y="3011488"/>
                </a:cubicBezTo>
                <a:cubicBezTo>
                  <a:pt x="1120621" y="3011488"/>
                  <a:pt x="1120621" y="3011488"/>
                  <a:pt x="887228" y="2924862"/>
                </a:cubicBezTo>
                <a:cubicBezTo>
                  <a:pt x="887228" y="2924862"/>
                  <a:pt x="887228" y="2924862"/>
                  <a:pt x="939930" y="2616022"/>
                </a:cubicBezTo>
                <a:cubicBezTo>
                  <a:pt x="793118" y="2536929"/>
                  <a:pt x="661365" y="2427705"/>
                  <a:pt x="559726" y="2295883"/>
                </a:cubicBezTo>
                <a:cubicBezTo>
                  <a:pt x="559726" y="2295883"/>
                  <a:pt x="559726" y="2295883"/>
                  <a:pt x="262338" y="2405107"/>
                </a:cubicBezTo>
                <a:cubicBezTo>
                  <a:pt x="262338" y="2405107"/>
                  <a:pt x="262338" y="2405107"/>
                  <a:pt x="138113" y="2186659"/>
                </a:cubicBezTo>
                <a:cubicBezTo>
                  <a:pt x="138113" y="2186659"/>
                  <a:pt x="138113" y="2186659"/>
                  <a:pt x="379035" y="1987042"/>
                </a:cubicBezTo>
                <a:cubicBezTo>
                  <a:pt x="318804" y="1832622"/>
                  <a:pt x="288689" y="1670669"/>
                  <a:pt x="292453" y="1504950"/>
                </a:cubicBezTo>
                <a:lnTo>
                  <a:pt x="293398" y="1504950"/>
                </a:lnTo>
                <a:cubicBezTo>
                  <a:pt x="293398" y="1501188"/>
                  <a:pt x="293398" y="1497425"/>
                  <a:pt x="293398" y="1493663"/>
                </a:cubicBezTo>
                <a:cubicBezTo>
                  <a:pt x="293398" y="1493663"/>
                  <a:pt x="293398" y="1493663"/>
                  <a:pt x="0" y="1388317"/>
                </a:cubicBezTo>
                <a:cubicBezTo>
                  <a:pt x="0" y="1388317"/>
                  <a:pt x="0" y="1388317"/>
                  <a:pt x="41377" y="1140000"/>
                </a:cubicBezTo>
                <a:cubicBezTo>
                  <a:pt x="41377" y="1140000"/>
                  <a:pt x="41377" y="1140000"/>
                  <a:pt x="357344" y="1140000"/>
                </a:cubicBezTo>
                <a:cubicBezTo>
                  <a:pt x="410005" y="981980"/>
                  <a:pt x="492759" y="835247"/>
                  <a:pt x="605604" y="707327"/>
                </a:cubicBezTo>
                <a:cubicBezTo>
                  <a:pt x="605604" y="707327"/>
                  <a:pt x="605604" y="707327"/>
                  <a:pt x="447620" y="436436"/>
                </a:cubicBezTo>
                <a:cubicBezTo>
                  <a:pt x="447620" y="436436"/>
                  <a:pt x="447620" y="436436"/>
                  <a:pt x="639458" y="274653"/>
                </a:cubicBezTo>
                <a:cubicBezTo>
                  <a:pt x="639458" y="274653"/>
                  <a:pt x="639458" y="274653"/>
                  <a:pt x="880195" y="477822"/>
                </a:cubicBezTo>
                <a:cubicBezTo>
                  <a:pt x="1023132" y="391287"/>
                  <a:pt x="1181116" y="331089"/>
                  <a:pt x="1346622" y="308515"/>
                </a:cubicBezTo>
                <a:cubicBezTo>
                  <a:pt x="1346622" y="308515"/>
                  <a:pt x="1346622" y="308515"/>
                  <a:pt x="1403045" y="0"/>
                </a:cubicBezTo>
                <a:close/>
              </a:path>
            </a:pathLst>
          </a:custGeom>
          <a:solidFill>
            <a:schemeClr val="accent6"/>
          </a:solidFill>
          <a:ln>
            <a:noFill/>
          </a:ln>
        </p:spPr>
        <p:txBody>
          <a:bodyPr vert="horz" wrap="square" lIns="121920" tIns="60960" rIns="121920" bIns="60960" numCol="1" anchor="t" anchorCtr="0" compatLnSpc="1">
            <a:prstTxWarp prst="textNoShape">
              <a:avLst/>
            </a:prstTxWarp>
            <a:noAutofit/>
          </a:bodyPr>
          <a:lstStyle/>
          <a:p>
            <a:pPr defTabSz="914377"/>
            <a:r>
              <a:rPr lang="en-US" dirty="0">
                <a:solidFill>
                  <a:prstClr val="white"/>
                </a:solidFill>
              </a:rPr>
              <a:t> </a:t>
            </a:r>
            <a:endParaRPr lang="uk-UA" dirty="0">
              <a:solidFill>
                <a:prstClr val="white"/>
              </a:solidFill>
            </a:endParaRPr>
          </a:p>
        </p:txBody>
      </p:sp>
      <p:sp>
        <p:nvSpPr>
          <p:cNvPr id="13" name="5-Point Star 12"/>
          <p:cNvSpPr/>
          <p:nvPr/>
        </p:nvSpPr>
        <p:spPr>
          <a:xfrm>
            <a:off x="8730894" y="4225755"/>
            <a:ext cx="279505" cy="271264"/>
          </a:xfrm>
          <a:prstGeom prst="star5">
            <a:avLst>
              <a:gd name="adj" fmla="val 25023"/>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14" name="5-Point Star 13"/>
          <p:cNvSpPr/>
          <p:nvPr/>
        </p:nvSpPr>
        <p:spPr>
          <a:xfrm>
            <a:off x="8986281" y="3165852"/>
            <a:ext cx="279505" cy="271264"/>
          </a:xfrm>
          <a:prstGeom prst="star5">
            <a:avLst>
              <a:gd name="adj" fmla="val 25023"/>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15" name="5-Point Star 14"/>
          <p:cNvSpPr/>
          <p:nvPr/>
        </p:nvSpPr>
        <p:spPr>
          <a:xfrm>
            <a:off x="11375934" y="4057941"/>
            <a:ext cx="279505" cy="271264"/>
          </a:xfrm>
          <a:prstGeom prst="star5">
            <a:avLst>
              <a:gd name="adj" fmla="val 25023"/>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grpSp>
        <p:nvGrpSpPr>
          <p:cNvPr id="16" name="Group 15"/>
          <p:cNvGrpSpPr/>
          <p:nvPr/>
        </p:nvGrpSpPr>
        <p:grpSpPr>
          <a:xfrm rot="2356666">
            <a:off x="10010416" y="2122120"/>
            <a:ext cx="1412491" cy="2933729"/>
            <a:chOff x="5269170" y="1283828"/>
            <a:chExt cx="1059368" cy="2200297"/>
          </a:xfrm>
        </p:grpSpPr>
        <p:sp>
          <p:nvSpPr>
            <p:cNvPr id="17" name="Freeform 16"/>
            <p:cNvSpPr/>
            <p:nvPr/>
          </p:nvSpPr>
          <p:spPr>
            <a:xfrm>
              <a:off x="5600210" y="2837259"/>
              <a:ext cx="404384" cy="646866"/>
            </a:xfrm>
            <a:custGeom>
              <a:avLst/>
              <a:gdLst>
                <a:gd name="connsiteX0" fmla="*/ 39789 w 403877"/>
                <a:gd name="connsiteY0" fmla="*/ 362515 h 646866"/>
                <a:gd name="connsiteX1" fmla="*/ 40593 w 403877"/>
                <a:gd name="connsiteY1" fmla="*/ 370519 h 646866"/>
                <a:gd name="connsiteX2" fmla="*/ 37304 w 403877"/>
                <a:gd name="connsiteY2" fmla="*/ 367524 h 646866"/>
                <a:gd name="connsiteX3" fmla="*/ 236164 w 403877"/>
                <a:gd name="connsiteY3" fmla="*/ 76 h 646866"/>
                <a:gd name="connsiteX4" fmla="*/ 277811 w 403877"/>
                <a:gd name="connsiteY4" fmla="*/ 5845 h 646866"/>
                <a:gd name="connsiteX5" fmla="*/ 381505 w 403877"/>
                <a:gd name="connsiteY5" fmla="*/ 106397 h 646866"/>
                <a:gd name="connsiteX6" fmla="*/ 403501 w 403877"/>
                <a:gd name="connsiteY6" fmla="*/ 232088 h 646866"/>
                <a:gd name="connsiteX7" fmla="*/ 372079 w 403877"/>
                <a:gd name="connsiteY7" fmla="*/ 338925 h 646866"/>
                <a:gd name="connsiteX8" fmla="*/ 372079 w 403877"/>
                <a:gd name="connsiteY8" fmla="*/ 436335 h 646866"/>
                <a:gd name="connsiteX9" fmla="*/ 328087 w 403877"/>
                <a:gd name="connsiteY9" fmla="*/ 389201 h 646866"/>
                <a:gd name="connsiteX10" fmla="*/ 289939 w 403877"/>
                <a:gd name="connsiteY10" fmla="*/ 325622 h 646866"/>
                <a:gd name="connsiteX11" fmla="*/ 290380 w 403877"/>
                <a:gd name="connsiteY11" fmla="*/ 345209 h 646866"/>
                <a:gd name="connsiteX12" fmla="*/ 284095 w 403877"/>
                <a:gd name="connsiteY12" fmla="*/ 480326 h 646866"/>
                <a:gd name="connsiteX13" fmla="*/ 218107 w 403877"/>
                <a:gd name="connsiteY13" fmla="*/ 562025 h 646866"/>
                <a:gd name="connsiteX14" fmla="*/ 196112 w 403877"/>
                <a:gd name="connsiteY14" fmla="*/ 646866 h 646866"/>
                <a:gd name="connsiteX15" fmla="*/ 114413 w 403877"/>
                <a:gd name="connsiteY15" fmla="*/ 442619 h 646866"/>
                <a:gd name="connsiteX16" fmla="*/ 107048 w 403877"/>
                <a:gd name="connsiteY16" fmla="*/ 302617 h 646866"/>
                <a:gd name="connsiteX17" fmla="*/ 107836 w 403877"/>
                <a:gd name="connsiteY17" fmla="*/ 280974 h 646866"/>
                <a:gd name="connsiteX18" fmla="*/ 114413 w 403877"/>
                <a:gd name="connsiteY18" fmla="*/ 272937 h 646866"/>
                <a:gd name="connsiteX19" fmla="*/ 108128 w 403877"/>
                <a:gd name="connsiteY19" fmla="*/ 272937 h 646866"/>
                <a:gd name="connsiteX20" fmla="*/ 107836 w 403877"/>
                <a:gd name="connsiteY20" fmla="*/ 280974 h 646866"/>
                <a:gd name="connsiteX21" fmla="*/ 100248 w 403877"/>
                <a:gd name="connsiteY21" fmla="*/ 290244 h 646866"/>
                <a:gd name="connsiteX22" fmla="*/ 42140 w 403877"/>
                <a:gd name="connsiteY22" fmla="*/ 357778 h 646866"/>
                <a:gd name="connsiteX23" fmla="*/ 39789 w 403877"/>
                <a:gd name="connsiteY23" fmla="*/ 362515 h 646866"/>
                <a:gd name="connsiteX24" fmla="*/ 38998 w 403877"/>
                <a:gd name="connsiteY24" fmla="*/ 354636 h 646866"/>
                <a:gd name="connsiteX25" fmla="*/ 1291 w 403877"/>
                <a:gd name="connsiteY25" fmla="*/ 166099 h 646866"/>
                <a:gd name="connsiteX26" fmla="*/ 92417 w 403877"/>
                <a:gd name="connsiteY26" fmla="*/ 12128 h 646866"/>
                <a:gd name="connsiteX27" fmla="*/ 95848 w 403877"/>
                <a:gd name="connsiteY27" fmla="*/ 17219 h 646866"/>
                <a:gd name="connsiteX28" fmla="*/ 136962 w 403877"/>
                <a:gd name="connsiteY28" fmla="*/ 9747 h 646866"/>
                <a:gd name="connsiteX29" fmla="*/ 236164 w 403877"/>
                <a:gd name="connsiteY29" fmla="*/ 76 h 646866"/>
                <a:gd name="connsiteX0" fmla="*/ 39789 w 403877"/>
                <a:gd name="connsiteY0" fmla="*/ 362515 h 646866"/>
                <a:gd name="connsiteX1" fmla="*/ 40593 w 403877"/>
                <a:gd name="connsiteY1" fmla="*/ 370519 h 646866"/>
                <a:gd name="connsiteX2" fmla="*/ 37304 w 403877"/>
                <a:gd name="connsiteY2" fmla="*/ 367524 h 646866"/>
                <a:gd name="connsiteX3" fmla="*/ 39789 w 403877"/>
                <a:gd name="connsiteY3" fmla="*/ 362515 h 646866"/>
                <a:gd name="connsiteX4" fmla="*/ 236164 w 403877"/>
                <a:gd name="connsiteY4" fmla="*/ 76 h 646866"/>
                <a:gd name="connsiteX5" fmla="*/ 277811 w 403877"/>
                <a:gd name="connsiteY5" fmla="*/ 5845 h 646866"/>
                <a:gd name="connsiteX6" fmla="*/ 381505 w 403877"/>
                <a:gd name="connsiteY6" fmla="*/ 106397 h 646866"/>
                <a:gd name="connsiteX7" fmla="*/ 403501 w 403877"/>
                <a:gd name="connsiteY7" fmla="*/ 232088 h 646866"/>
                <a:gd name="connsiteX8" fmla="*/ 372079 w 403877"/>
                <a:gd name="connsiteY8" fmla="*/ 338925 h 646866"/>
                <a:gd name="connsiteX9" fmla="*/ 372079 w 403877"/>
                <a:gd name="connsiteY9" fmla="*/ 436335 h 646866"/>
                <a:gd name="connsiteX10" fmla="*/ 328087 w 403877"/>
                <a:gd name="connsiteY10" fmla="*/ 389201 h 646866"/>
                <a:gd name="connsiteX11" fmla="*/ 289939 w 403877"/>
                <a:gd name="connsiteY11" fmla="*/ 325622 h 646866"/>
                <a:gd name="connsiteX12" fmla="*/ 290380 w 403877"/>
                <a:gd name="connsiteY12" fmla="*/ 345209 h 646866"/>
                <a:gd name="connsiteX13" fmla="*/ 284095 w 403877"/>
                <a:gd name="connsiteY13" fmla="*/ 480326 h 646866"/>
                <a:gd name="connsiteX14" fmla="*/ 218107 w 403877"/>
                <a:gd name="connsiteY14" fmla="*/ 562025 h 646866"/>
                <a:gd name="connsiteX15" fmla="*/ 196112 w 403877"/>
                <a:gd name="connsiteY15" fmla="*/ 646866 h 646866"/>
                <a:gd name="connsiteX16" fmla="*/ 114413 w 403877"/>
                <a:gd name="connsiteY16" fmla="*/ 442619 h 646866"/>
                <a:gd name="connsiteX17" fmla="*/ 107048 w 403877"/>
                <a:gd name="connsiteY17" fmla="*/ 302617 h 646866"/>
                <a:gd name="connsiteX18" fmla="*/ 107836 w 403877"/>
                <a:gd name="connsiteY18" fmla="*/ 280974 h 646866"/>
                <a:gd name="connsiteX19" fmla="*/ 114413 w 403877"/>
                <a:gd name="connsiteY19" fmla="*/ 272937 h 646866"/>
                <a:gd name="connsiteX20" fmla="*/ 108128 w 403877"/>
                <a:gd name="connsiteY20" fmla="*/ 257697 h 646866"/>
                <a:gd name="connsiteX21" fmla="*/ 107836 w 403877"/>
                <a:gd name="connsiteY21" fmla="*/ 280974 h 646866"/>
                <a:gd name="connsiteX22" fmla="*/ 100248 w 403877"/>
                <a:gd name="connsiteY22" fmla="*/ 290244 h 646866"/>
                <a:gd name="connsiteX23" fmla="*/ 42140 w 403877"/>
                <a:gd name="connsiteY23" fmla="*/ 357778 h 646866"/>
                <a:gd name="connsiteX24" fmla="*/ 39789 w 403877"/>
                <a:gd name="connsiteY24" fmla="*/ 362515 h 646866"/>
                <a:gd name="connsiteX25" fmla="*/ 38998 w 403877"/>
                <a:gd name="connsiteY25" fmla="*/ 354636 h 646866"/>
                <a:gd name="connsiteX26" fmla="*/ 1291 w 403877"/>
                <a:gd name="connsiteY26" fmla="*/ 166099 h 646866"/>
                <a:gd name="connsiteX27" fmla="*/ 92417 w 403877"/>
                <a:gd name="connsiteY27" fmla="*/ 12128 h 646866"/>
                <a:gd name="connsiteX28" fmla="*/ 95848 w 403877"/>
                <a:gd name="connsiteY28" fmla="*/ 17219 h 646866"/>
                <a:gd name="connsiteX29" fmla="*/ 136962 w 403877"/>
                <a:gd name="connsiteY29" fmla="*/ 9747 h 646866"/>
                <a:gd name="connsiteX30" fmla="*/ 236164 w 403877"/>
                <a:gd name="connsiteY30" fmla="*/ 76 h 646866"/>
                <a:gd name="connsiteX0" fmla="*/ 39789 w 403877"/>
                <a:gd name="connsiteY0" fmla="*/ 362515 h 646866"/>
                <a:gd name="connsiteX1" fmla="*/ 40593 w 403877"/>
                <a:gd name="connsiteY1" fmla="*/ 370519 h 646866"/>
                <a:gd name="connsiteX2" fmla="*/ 37304 w 403877"/>
                <a:gd name="connsiteY2" fmla="*/ 367524 h 646866"/>
                <a:gd name="connsiteX3" fmla="*/ 39789 w 403877"/>
                <a:gd name="connsiteY3" fmla="*/ 362515 h 646866"/>
                <a:gd name="connsiteX4" fmla="*/ 236164 w 403877"/>
                <a:gd name="connsiteY4" fmla="*/ 76 h 646866"/>
                <a:gd name="connsiteX5" fmla="*/ 277811 w 403877"/>
                <a:gd name="connsiteY5" fmla="*/ 5845 h 646866"/>
                <a:gd name="connsiteX6" fmla="*/ 381505 w 403877"/>
                <a:gd name="connsiteY6" fmla="*/ 106397 h 646866"/>
                <a:gd name="connsiteX7" fmla="*/ 403501 w 403877"/>
                <a:gd name="connsiteY7" fmla="*/ 232088 h 646866"/>
                <a:gd name="connsiteX8" fmla="*/ 372079 w 403877"/>
                <a:gd name="connsiteY8" fmla="*/ 338925 h 646866"/>
                <a:gd name="connsiteX9" fmla="*/ 372079 w 403877"/>
                <a:gd name="connsiteY9" fmla="*/ 436335 h 646866"/>
                <a:gd name="connsiteX10" fmla="*/ 328087 w 403877"/>
                <a:gd name="connsiteY10" fmla="*/ 389201 h 646866"/>
                <a:gd name="connsiteX11" fmla="*/ 289939 w 403877"/>
                <a:gd name="connsiteY11" fmla="*/ 325622 h 646866"/>
                <a:gd name="connsiteX12" fmla="*/ 290380 w 403877"/>
                <a:gd name="connsiteY12" fmla="*/ 345209 h 646866"/>
                <a:gd name="connsiteX13" fmla="*/ 284095 w 403877"/>
                <a:gd name="connsiteY13" fmla="*/ 480326 h 646866"/>
                <a:gd name="connsiteX14" fmla="*/ 218107 w 403877"/>
                <a:gd name="connsiteY14" fmla="*/ 562025 h 646866"/>
                <a:gd name="connsiteX15" fmla="*/ 196112 w 403877"/>
                <a:gd name="connsiteY15" fmla="*/ 646866 h 646866"/>
                <a:gd name="connsiteX16" fmla="*/ 114413 w 403877"/>
                <a:gd name="connsiteY16" fmla="*/ 442619 h 646866"/>
                <a:gd name="connsiteX17" fmla="*/ 107048 w 403877"/>
                <a:gd name="connsiteY17" fmla="*/ 302617 h 646866"/>
                <a:gd name="connsiteX18" fmla="*/ 107836 w 403877"/>
                <a:gd name="connsiteY18" fmla="*/ 280974 h 646866"/>
                <a:gd name="connsiteX19" fmla="*/ 114413 w 403877"/>
                <a:gd name="connsiteY19" fmla="*/ 272937 h 646866"/>
                <a:gd name="connsiteX20" fmla="*/ 108128 w 403877"/>
                <a:gd name="connsiteY20" fmla="*/ 257697 h 646866"/>
                <a:gd name="connsiteX21" fmla="*/ 123076 w 403877"/>
                <a:gd name="connsiteY21" fmla="*/ 253034 h 646866"/>
                <a:gd name="connsiteX22" fmla="*/ 100248 w 403877"/>
                <a:gd name="connsiteY22" fmla="*/ 290244 h 646866"/>
                <a:gd name="connsiteX23" fmla="*/ 42140 w 403877"/>
                <a:gd name="connsiteY23" fmla="*/ 357778 h 646866"/>
                <a:gd name="connsiteX24" fmla="*/ 39789 w 403877"/>
                <a:gd name="connsiteY24" fmla="*/ 362515 h 646866"/>
                <a:gd name="connsiteX25" fmla="*/ 38998 w 403877"/>
                <a:gd name="connsiteY25" fmla="*/ 354636 h 646866"/>
                <a:gd name="connsiteX26" fmla="*/ 1291 w 403877"/>
                <a:gd name="connsiteY26" fmla="*/ 166099 h 646866"/>
                <a:gd name="connsiteX27" fmla="*/ 92417 w 403877"/>
                <a:gd name="connsiteY27" fmla="*/ 12128 h 646866"/>
                <a:gd name="connsiteX28" fmla="*/ 95848 w 403877"/>
                <a:gd name="connsiteY28" fmla="*/ 17219 h 646866"/>
                <a:gd name="connsiteX29" fmla="*/ 136962 w 403877"/>
                <a:gd name="connsiteY29" fmla="*/ 9747 h 646866"/>
                <a:gd name="connsiteX30" fmla="*/ 236164 w 403877"/>
                <a:gd name="connsiteY30" fmla="*/ 76 h 646866"/>
                <a:gd name="connsiteX0" fmla="*/ 39789 w 403877"/>
                <a:gd name="connsiteY0" fmla="*/ 362515 h 646866"/>
                <a:gd name="connsiteX1" fmla="*/ 40593 w 403877"/>
                <a:gd name="connsiteY1" fmla="*/ 370519 h 646866"/>
                <a:gd name="connsiteX2" fmla="*/ 37304 w 403877"/>
                <a:gd name="connsiteY2" fmla="*/ 367524 h 646866"/>
                <a:gd name="connsiteX3" fmla="*/ 39789 w 403877"/>
                <a:gd name="connsiteY3" fmla="*/ 362515 h 646866"/>
                <a:gd name="connsiteX4" fmla="*/ 236164 w 403877"/>
                <a:gd name="connsiteY4" fmla="*/ 76 h 646866"/>
                <a:gd name="connsiteX5" fmla="*/ 277811 w 403877"/>
                <a:gd name="connsiteY5" fmla="*/ 5845 h 646866"/>
                <a:gd name="connsiteX6" fmla="*/ 381505 w 403877"/>
                <a:gd name="connsiteY6" fmla="*/ 106397 h 646866"/>
                <a:gd name="connsiteX7" fmla="*/ 403501 w 403877"/>
                <a:gd name="connsiteY7" fmla="*/ 232088 h 646866"/>
                <a:gd name="connsiteX8" fmla="*/ 372079 w 403877"/>
                <a:gd name="connsiteY8" fmla="*/ 338925 h 646866"/>
                <a:gd name="connsiteX9" fmla="*/ 372079 w 403877"/>
                <a:gd name="connsiteY9" fmla="*/ 436335 h 646866"/>
                <a:gd name="connsiteX10" fmla="*/ 328087 w 403877"/>
                <a:gd name="connsiteY10" fmla="*/ 389201 h 646866"/>
                <a:gd name="connsiteX11" fmla="*/ 289939 w 403877"/>
                <a:gd name="connsiteY11" fmla="*/ 325622 h 646866"/>
                <a:gd name="connsiteX12" fmla="*/ 290380 w 403877"/>
                <a:gd name="connsiteY12" fmla="*/ 345209 h 646866"/>
                <a:gd name="connsiteX13" fmla="*/ 284095 w 403877"/>
                <a:gd name="connsiteY13" fmla="*/ 480326 h 646866"/>
                <a:gd name="connsiteX14" fmla="*/ 218107 w 403877"/>
                <a:gd name="connsiteY14" fmla="*/ 562025 h 646866"/>
                <a:gd name="connsiteX15" fmla="*/ 196112 w 403877"/>
                <a:gd name="connsiteY15" fmla="*/ 646866 h 646866"/>
                <a:gd name="connsiteX16" fmla="*/ 114413 w 403877"/>
                <a:gd name="connsiteY16" fmla="*/ 442619 h 646866"/>
                <a:gd name="connsiteX17" fmla="*/ 107048 w 403877"/>
                <a:gd name="connsiteY17" fmla="*/ 302617 h 646866"/>
                <a:gd name="connsiteX18" fmla="*/ 107836 w 403877"/>
                <a:gd name="connsiteY18" fmla="*/ 280974 h 646866"/>
                <a:gd name="connsiteX19" fmla="*/ 114413 w 403877"/>
                <a:gd name="connsiteY19" fmla="*/ 272937 h 646866"/>
                <a:gd name="connsiteX20" fmla="*/ 108128 w 403877"/>
                <a:gd name="connsiteY20" fmla="*/ 257697 h 646866"/>
                <a:gd name="connsiteX21" fmla="*/ 123076 w 403877"/>
                <a:gd name="connsiteY21" fmla="*/ 253034 h 646866"/>
                <a:gd name="connsiteX22" fmla="*/ 111218 w 403877"/>
                <a:gd name="connsiteY22" fmla="*/ 249998 h 646866"/>
                <a:gd name="connsiteX23" fmla="*/ 100248 w 403877"/>
                <a:gd name="connsiteY23" fmla="*/ 290244 h 646866"/>
                <a:gd name="connsiteX24" fmla="*/ 42140 w 403877"/>
                <a:gd name="connsiteY24" fmla="*/ 357778 h 646866"/>
                <a:gd name="connsiteX25" fmla="*/ 39789 w 403877"/>
                <a:gd name="connsiteY25" fmla="*/ 362515 h 646866"/>
                <a:gd name="connsiteX26" fmla="*/ 38998 w 403877"/>
                <a:gd name="connsiteY26" fmla="*/ 354636 h 646866"/>
                <a:gd name="connsiteX27" fmla="*/ 1291 w 403877"/>
                <a:gd name="connsiteY27" fmla="*/ 166099 h 646866"/>
                <a:gd name="connsiteX28" fmla="*/ 92417 w 403877"/>
                <a:gd name="connsiteY28" fmla="*/ 12128 h 646866"/>
                <a:gd name="connsiteX29" fmla="*/ 95848 w 403877"/>
                <a:gd name="connsiteY29" fmla="*/ 17219 h 646866"/>
                <a:gd name="connsiteX30" fmla="*/ 136962 w 403877"/>
                <a:gd name="connsiteY30" fmla="*/ 9747 h 646866"/>
                <a:gd name="connsiteX31" fmla="*/ 236164 w 403877"/>
                <a:gd name="connsiteY31" fmla="*/ 76 h 646866"/>
                <a:gd name="connsiteX0" fmla="*/ 39789 w 403877"/>
                <a:gd name="connsiteY0" fmla="*/ 362515 h 646866"/>
                <a:gd name="connsiteX1" fmla="*/ 40593 w 403877"/>
                <a:gd name="connsiteY1" fmla="*/ 370519 h 646866"/>
                <a:gd name="connsiteX2" fmla="*/ 37304 w 403877"/>
                <a:gd name="connsiteY2" fmla="*/ 367524 h 646866"/>
                <a:gd name="connsiteX3" fmla="*/ 39789 w 403877"/>
                <a:gd name="connsiteY3" fmla="*/ 362515 h 646866"/>
                <a:gd name="connsiteX4" fmla="*/ 236164 w 403877"/>
                <a:gd name="connsiteY4" fmla="*/ 76 h 646866"/>
                <a:gd name="connsiteX5" fmla="*/ 277811 w 403877"/>
                <a:gd name="connsiteY5" fmla="*/ 5845 h 646866"/>
                <a:gd name="connsiteX6" fmla="*/ 381505 w 403877"/>
                <a:gd name="connsiteY6" fmla="*/ 106397 h 646866"/>
                <a:gd name="connsiteX7" fmla="*/ 403501 w 403877"/>
                <a:gd name="connsiteY7" fmla="*/ 232088 h 646866"/>
                <a:gd name="connsiteX8" fmla="*/ 372079 w 403877"/>
                <a:gd name="connsiteY8" fmla="*/ 338925 h 646866"/>
                <a:gd name="connsiteX9" fmla="*/ 372079 w 403877"/>
                <a:gd name="connsiteY9" fmla="*/ 436335 h 646866"/>
                <a:gd name="connsiteX10" fmla="*/ 328087 w 403877"/>
                <a:gd name="connsiteY10" fmla="*/ 389201 h 646866"/>
                <a:gd name="connsiteX11" fmla="*/ 289939 w 403877"/>
                <a:gd name="connsiteY11" fmla="*/ 325622 h 646866"/>
                <a:gd name="connsiteX12" fmla="*/ 290380 w 403877"/>
                <a:gd name="connsiteY12" fmla="*/ 345209 h 646866"/>
                <a:gd name="connsiteX13" fmla="*/ 284095 w 403877"/>
                <a:gd name="connsiteY13" fmla="*/ 480326 h 646866"/>
                <a:gd name="connsiteX14" fmla="*/ 218107 w 403877"/>
                <a:gd name="connsiteY14" fmla="*/ 562025 h 646866"/>
                <a:gd name="connsiteX15" fmla="*/ 196112 w 403877"/>
                <a:gd name="connsiteY15" fmla="*/ 646866 h 646866"/>
                <a:gd name="connsiteX16" fmla="*/ 114413 w 403877"/>
                <a:gd name="connsiteY16" fmla="*/ 442619 h 646866"/>
                <a:gd name="connsiteX17" fmla="*/ 107048 w 403877"/>
                <a:gd name="connsiteY17" fmla="*/ 302617 h 646866"/>
                <a:gd name="connsiteX18" fmla="*/ 107836 w 403877"/>
                <a:gd name="connsiteY18" fmla="*/ 280974 h 646866"/>
                <a:gd name="connsiteX19" fmla="*/ 114413 w 403877"/>
                <a:gd name="connsiteY19" fmla="*/ 272937 h 646866"/>
                <a:gd name="connsiteX20" fmla="*/ 108128 w 403877"/>
                <a:gd name="connsiteY20" fmla="*/ 257697 h 646866"/>
                <a:gd name="connsiteX21" fmla="*/ 123076 w 403877"/>
                <a:gd name="connsiteY21" fmla="*/ 253034 h 646866"/>
                <a:gd name="connsiteX22" fmla="*/ 100248 w 403877"/>
                <a:gd name="connsiteY22" fmla="*/ 290244 h 646866"/>
                <a:gd name="connsiteX23" fmla="*/ 42140 w 403877"/>
                <a:gd name="connsiteY23" fmla="*/ 357778 h 646866"/>
                <a:gd name="connsiteX24" fmla="*/ 39789 w 403877"/>
                <a:gd name="connsiteY24" fmla="*/ 362515 h 646866"/>
                <a:gd name="connsiteX25" fmla="*/ 38998 w 403877"/>
                <a:gd name="connsiteY25" fmla="*/ 354636 h 646866"/>
                <a:gd name="connsiteX26" fmla="*/ 1291 w 403877"/>
                <a:gd name="connsiteY26" fmla="*/ 166099 h 646866"/>
                <a:gd name="connsiteX27" fmla="*/ 92417 w 403877"/>
                <a:gd name="connsiteY27" fmla="*/ 12128 h 646866"/>
                <a:gd name="connsiteX28" fmla="*/ 95848 w 403877"/>
                <a:gd name="connsiteY28" fmla="*/ 17219 h 646866"/>
                <a:gd name="connsiteX29" fmla="*/ 136962 w 403877"/>
                <a:gd name="connsiteY29" fmla="*/ 9747 h 646866"/>
                <a:gd name="connsiteX30" fmla="*/ 236164 w 403877"/>
                <a:gd name="connsiteY30" fmla="*/ 76 h 646866"/>
                <a:gd name="connsiteX0" fmla="*/ 39789 w 403877"/>
                <a:gd name="connsiteY0" fmla="*/ 362515 h 646866"/>
                <a:gd name="connsiteX1" fmla="*/ 40593 w 403877"/>
                <a:gd name="connsiteY1" fmla="*/ 370519 h 646866"/>
                <a:gd name="connsiteX2" fmla="*/ 37304 w 403877"/>
                <a:gd name="connsiteY2" fmla="*/ 367524 h 646866"/>
                <a:gd name="connsiteX3" fmla="*/ 39789 w 403877"/>
                <a:gd name="connsiteY3" fmla="*/ 362515 h 646866"/>
                <a:gd name="connsiteX4" fmla="*/ 236164 w 403877"/>
                <a:gd name="connsiteY4" fmla="*/ 76 h 646866"/>
                <a:gd name="connsiteX5" fmla="*/ 277811 w 403877"/>
                <a:gd name="connsiteY5" fmla="*/ 5845 h 646866"/>
                <a:gd name="connsiteX6" fmla="*/ 381505 w 403877"/>
                <a:gd name="connsiteY6" fmla="*/ 106397 h 646866"/>
                <a:gd name="connsiteX7" fmla="*/ 403501 w 403877"/>
                <a:gd name="connsiteY7" fmla="*/ 232088 h 646866"/>
                <a:gd name="connsiteX8" fmla="*/ 372079 w 403877"/>
                <a:gd name="connsiteY8" fmla="*/ 338925 h 646866"/>
                <a:gd name="connsiteX9" fmla="*/ 372079 w 403877"/>
                <a:gd name="connsiteY9" fmla="*/ 436335 h 646866"/>
                <a:gd name="connsiteX10" fmla="*/ 328087 w 403877"/>
                <a:gd name="connsiteY10" fmla="*/ 389201 h 646866"/>
                <a:gd name="connsiteX11" fmla="*/ 289939 w 403877"/>
                <a:gd name="connsiteY11" fmla="*/ 325622 h 646866"/>
                <a:gd name="connsiteX12" fmla="*/ 290380 w 403877"/>
                <a:gd name="connsiteY12" fmla="*/ 345209 h 646866"/>
                <a:gd name="connsiteX13" fmla="*/ 284095 w 403877"/>
                <a:gd name="connsiteY13" fmla="*/ 480326 h 646866"/>
                <a:gd name="connsiteX14" fmla="*/ 218107 w 403877"/>
                <a:gd name="connsiteY14" fmla="*/ 562025 h 646866"/>
                <a:gd name="connsiteX15" fmla="*/ 196112 w 403877"/>
                <a:gd name="connsiteY15" fmla="*/ 646866 h 646866"/>
                <a:gd name="connsiteX16" fmla="*/ 114413 w 403877"/>
                <a:gd name="connsiteY16" fmla="*/ 442619 h 646866"/>
                <a:gd name="connsiteX17" fmla="*/ 107048 w 403877"/>
                <a:gd name="connsiteY17" fmla="*/ 302617 h 646866"/>
                <a:gd name="connsiteX18" fmla="*/ 107836 w 403877"/>
                <a:gd name="connsiteY18" fmla="*/ 280974 h 646866"/>
                <a:gd name="connsiteX19" fmla="*/ 114413 w 403877"/>
                <a:gd name="connsiteY19" fmla="*/ 272937 h 646866"/>
                <a:gd name="connsiteX20" fmla="*/ 108128 w 403877"/>
                <a:gd name="connsiteY20" fmla="*/ 257697 h 646866"/>
                <a:gd name="connsiteX21" fmla="*/ 100248 w 403877"/>
                <a:gd name="connsiteY21" fmla="*/ 290244 h 646866"/>
                <a:gd name="connsiteX22" fmla="*/ 42140 w 403877"/>
                <a:gd name="connsiteY22" fmla="*/ 357778 h 646866"/>
                <a:gd name="connsiteX23" fmla="*/ 39789 w 403877"/>
                <a:gd name="connsiteY23" fmla="*/ 362515 h 646866"/>
                <a:gd name="connsiteX24" fmla="*/ 38998 w 403877"/>
                <a:gd name="connsiteY24" fmla="*/ 354636 h 646866"/>
                <a:gd name="connsiteX25" fmla="*/ 1291 w 403877"/>
                <a:gd name="connsiteY25" fmla="*/ 166099 h 646866"/>
                <a:gd name="connsiteX26" fmla="*/ 92417 w 403877"/>
                <a:gd name="connsiteY26" fmla="*/ 12128 h 646866"/>
                <a:gd name="connsiteX27" fmla="*/ 95848 w 403877"/>
                <a:gd name="connsiteY27" fmla="*/ 17219 h 646866"/>
                <a:gd name="connsiteX28" fmla="*/ 136962 w 403877"/>
                <a:gd name="connsiteY28" fmla="*/ 9747 h 646866"/>
                <a:gd name="connsiteX29" fmla="*/ 236164 w 403877"/>
                <a:gd name="connsiteY29" fmla="*/ 76 h 646866"/>
                <a:gd name="connsiteX0" fmla="*/ 39789 w 403877"/>
                <a:gd name="connsiteY0" fmla="*/ 362515 h 646866"/>
                <a:gd name="connsiteX1" fmla="*/ 40593 w 403877"/>
                <a:gd name="connsiteY1" fmla="*/ 370519 h 646866"/>
                <a:gd name="connsiteX2" fmla="*/ 37304 w 403877"/>
                <a:gd name="connsiteY2" fmla="*/ 367524 h 646866"/>
                <a:gd name="connsiteX3" fmla="*/ 39789 w 403877"/>
                <a:gd name="connsiteY3" fmla="*/ 362515 h 646866"/>
                <a:gd name="connsiteX4" fmla="*/ 236164 w 403877"/>
                <a:gd name="connsiteY4" fmla="*/ 76 h 646866"/>
                <a:gd name="connsiteX5" fmla="*/ 277811 w 403877"/>
                <a:gd name="connsiteY5" fmla="*/ 5845 h 646866"/>
                <a:gd name="connsiteX6" fmla="*/ 381505 w 403877"/>
                <a:gd name="connsiteY6" fmla="*/ 106397 h 646866"/>
                <a:gd name="connsiteX7" fmla="*/ 403501 w 403877"/>
                <a:gd name="connsiteY7" fmla="*/ 232088 h 646866"/>
                <a:gd name="connsiteX8" fmla="*/ 372079 w 403877"/>
                <a:gd name="connsiteY8" fmla="*/ 338925 h 646866"/>
                <a:gd name="connsiteX9" fmla="*/ 372079 w 403877"/>
                <a:gd name="connsiteY9" fmla="*/ 436335 h 646866"/>
                <a:gd name="connsiteX10" fmla="*/ 328087 w 403877"/>
                <a:gd name="connsiteY10" fmla="*/ 389201 h 646866"/>
                <a:gd name="connsiteX11" fmla="*/ 289939 w 403877"/>
                <a:gd name="connsiteY11" fmla="*/ 325622 h 646866"/>
                <a:gd name="connsiteX12" fmla="*/ 290380 w 403877"/>
                <a:gd name="connsiteY12" fmla="*/ 345209 h 646866"/>
                <a:gd name="connsiteX13" fmla="*/ 284095 w 403877"/>
                <a:gd name="connsiteY13" fmla="*/ 480326 h 646866"/>
                <a:gd name="connsiteX14" fmla="*/ 218107 w 403877"/>
                <a:gd name="connsiteY14" fmla="*/ 562025 h 646866"/>
                <a:gd name="connsiteX15" fmla="*/ 196112 w 403877"/>
                <a:gd name="connsiteY15" fmla="*/ 646866 h 646866"/>
                <a:gd name="connsiteX16" fmla="*/ 114413 w 403877"/>
                <a:gd name="connsiteY16" fmla="*/ 442619 h 646866"/>
                <a:gd name="connsiteX17" fmla="*/ 107048 w 403877"/>
                <a:gd name="connsiteY17" fmla="*/ 302617 h 646866"/>
                <a:gd name="connsiteX18" fmla="*/ 107836 w 403877"/>
                <a:gd name="connsiteY18" fmla="*/ 280974 h 646866"/>
                <a:gd name="connsiteX19" fmla="*/ 114413 w 403877"/>
                <a:gd name="connsiteY19" fmla="*/ 272937 h 646866"/>
                <a:gd name="connsiteX20" fmla="*/ 100248 w 403877"/>
                <a:gd name="connsiteY20" fmla="*/ 290244 h 646866"/>
                <a:gd name="connsiteX21" fmla="*/ 42140 w 403877"/>
                <a:gd name="connsiteY21" fmla="*/ 357778 h 646866"/>
                <a:gd name="connsiteX22" fmla="*/ 39789 w 403877"/>
                <a:gd name="connsiteY22" fmla="*/ 362515 h 646866"/>
                <a:gd name="connsiteX23" fmla="*/ 38998 w 403877"/>
                <a:gd name="connsiteY23" fmla="*/ 354636 h 646866"/>
                <a:gd name="connsiteX24" fmla="*/ 1291 w 403877"/>
                <a:gd name="connsiteY24" fmla="*/ 166099 h 646866"/>
                <a:gd name="connsiteX25" fmla="*/ 92417 w 403877"/>
                <a:gd name="connsiteY25" fmla="*/ 12128 h 646866"/>
                <a:gd name="connsiteX26" fmla="*/ 95848 w 403877"/>
                <a:gd name="connsiteY26" fmla="*/ 17219 h 646866"/>
                <a:gd name="connsiteX27" fmla="*/ 136962 w 403877"/>
                <a:gd name="connsiteY27" fmla="*/ 9747 h 646866"/>
                <a:gd name="connsiteX28" fmla="*/ 236164 w 403877"/>
                <a:gd name="connsiteY28" fmla="*/ 76 h 646866"/>
                <a:gd name="connsiteX0" fmla="*/ 39789 w 403877"/>
                <a:gd name="connsiteY0" fmla="*/ 362515 h 646866"/>
                <a:gd name="connsiteX1" fmla="*/ 40593 w 403877"/>
                <a:gd name="connsiteY1" fmla="*/ 370519 h 646866"/>
                <a:gd name="connsiteX2" fmla="*/ 37304 w 403877"/>
                <a:gd name="connsiteY2" fmla="*/ 367524 h 646866"/>
                <a:gd name="connsiteX3" fmla="*/ 39789 w 403877"/>
                <a:gd name="connsiteY3" fmla="*/ 362515 h 646866"/>
                <a:gd name="connsiteX4" fmla="*/ 236164 w 403877"/>
                <a:gd name="connsiteY4" fmla="*/ 76 h 646866"/>
                <a:gd name="connsiteX5" fmla="*/ 277811 w 403877"/>
                <a:gd name="connsiteY5" fmla="*/ 5845 h 646866"/>
                <a:gd name="connsiteX6" fmla="*/ 381505 w 403877"/>
                <a:gd name="connsiteY6" fmla="*/ 106397 h 646866"/>
                <a:gd name="connsiteX7" fmla="*/ 403501 w 403877"/>
                <a:gd name="connsiteY7" fmla="*/ 232088 h 646866"/>
                <a:gd name="connsiteX8" fmla="*/ 372079 w 403877"/>
                <a:gd name="connsiteY8" fmla="*/ 338925 h 646866"/>
                <a:gd name="connsiteX9" fmla="*/ 372079 w 403877"/>
                <a:gd name="connsiteY9" fmla="*/ 436335 h 646866"/>
                <a:gd name="connsiteX10" fmla="*/ 328087 w 403877"/>
                <a:gd name="connsiteY10" fmla="*/ 389201 h 646866"/>
                <a:gd name="connsiteX11" fmla="*/ 289939 w 403877"/>
                <a:gd name="connsiteY11" fmla="*/ 325622 h 646866"/>
                <a:gd name="connsiteX12" fmla="*/ 290380 w 403877"/>
                <a:gd name="connsiteY12" fmla="*/ 345209 h 646866"/>
                <a:gd name="connsiteX13" fmla="*/ 284095 w 403877"/>
                <a:gd name="connsiteY13" fmla="*/ 480326 h 646866"/>
                <a:gd name="connsiteX14" fmla="*/ 218107 w 403877"/>
                <a:gd name="connsiteY14" fmla="*/ 562025 h 646866"/>
                <a:gd name="connsiteX15" fmla="*/ 196112 w 403877"/>
                <a:gd name="connsiteY15" fmla="*/ 646866 h 646866"/>
                <a:gd name="connsiteX16" fmla="*/ 114413 w 403877"/>
                <a:gd name="connsiteY16" fmla="*/ 442619 h 646866"/>
                <a:gd name="connsiteX17" fmla="*/ 107048 w 403877"/>
                <a:gd name="connsiteY17" fmla="*/ 302617 h 646866"/>
                <a:gd name="connsiteX18" fmla="*/ 107836 w 403877"/>
                <a:gd name="connsiteY18" fmla="*/ 280974 h 646866"/>
                <a:gd name="connsiteX19" fmla="*/ 100248 w 403877"/>
                <a:gd name="connsiteY19" fmla="*/ 290244 h 646866"/>
                <a:gd name="connsiteX20" fmla="*/ 42140 w 403877"/>
                <a:gd name="connsiteY20" fmla="*/ 357778 h 646866"/>
                <a:gd name="connsiteX21" fmla="*/ 39789 w 403877"/>
                <a:gd name="connsiteY21" fmla="*/ 362515 h 646866"/>
                <a:gd name="connsiteX22" fmla="*/ 38998 w 403877"/>
                <a:gd name="connsiteY22" fmla="*/ 354636 h 646866"/>
                <a:gd name="connsiteX23" fmla="*/ 1291 w 403877"/>
                <a:gd name="connsiteY23" fmla="*/ 166099 h 646866"/>
                <a:gd name="connsiteX24" fmla="*/ 92417 w 403877"/>
                <a:gd name="connsiteY24" fmla="*/ 12128 h 646866"/>
                <a:gd name="connsiteX25" fmla="*/ 95848 w 403877"/>
                <a:gd name="connsiteY25" fmla="*/ 17219 h 646866"/>
                <a:gd name="connsiteX26" fmla="*/ 136962 w 403877"/>
                <a:gd name="connsiteY26" fmla="*/ 9747 h 646866"/>
                <a:gd name="connsiteX27" fmla="*/ 236164 w 403877"/>
                <a:gd name="connsiteY27" fmla="*/ 76 h 646866"/>
                <a:gd name="connsiteX0" fmla="*/ 39789 w 403877"/>
                <a:gd name="connsiteY0" fmla="*/ 362515 h 646866"/>
                <a:gd name="connsiteX1" fmla="*/ 40593 w 403877"/>
                <a:gd name="connsiteY1" fmla="*/ 370519 h 646866"/>
                <a:gd name="connsiteX2" fmla="*/ 37304 w 403877"/>
                <a:gd name="connsiteY2" fmla="*/ 367524 h 646866"/>
                <a:gd name="connsiteX3" fmla="*/ 39789 w 403877"/>
                <a:gd name="connsiteY3" fmla="*/ 362515 h 646866"/>
                <a:gd name="connsiteX4" fmla="*/ 236164 w 403877"/>
                <a:gd name="connsiteY4" fmla="*/ 76 h 646866"/>
                <a:gd name="connsiteX5" fmla="*/ 277811 w 403877"/>
                <a:gd name="connsiteY5" fmla="*/ 5845 h 646866"/>
                <a:gd name="connsiteX6" fmla="*/ 381505 w 403877"/>
                <a:gd name="connsiteY6" fmla="*/ 106397 h 646866"/>
                <a:gd name="connsiteX7" fmla="*/ 403501 w 403877"/>
                <a:gd name="connsiteY7" fmla="*/ 232088 h 646866"/>
                <a:gd name="connsiteX8" fmla="*/ 372079 w 403877"/>
                <a:gd name="connsiteY8" fmla="*/ 338925 h 646866"/>
                <a:gd name="connsiteX9" fmla="*/ 372079 w 403877"/>
                <a:gd name="connsiteY9" fmla="*/ 436335 h 646866"/>
                <a:gd name="connsiteX10" fmla="*/ 328087 w 403877"/>
                <a:gd name="connsiteY10" fmla="*/ 389201 h 646866"/>
                <a:gd name="connsiteX11" fmla="*/ 289939 w 403877"/>
                <a:gd name="connsiteY11" fmla="*/ 325622 h 646866"/>
                <a:gd name="connsiteX12" fmla="*/ 290380 w 403877"/>
                <a:gd name="connsiteY12" fmla="*/ 345209 h 646866"/>
                <a:gd name="connsiteX13" fmla="*/ 284095 w 403877"/>
                <a:gd name="connsiteY13" fmla="*/ 480326 h 646866"/>
                <a:gd name="connsiteX14" fmla="*/ 218107 w 403877"/>
                <a:gd name="connsiteY14" fmla="*/ 562025 h 646866"/>
                <a:gd name="connsiteX15" fmla="*/ 196112 w 403877"/>
                <a:gd name="connsiteY15" fmla="*/ 646866 h 646866"/>
                <a:gd name="connsiteX16" fmla="*/ 114413 w 403877"/>
                <a:gd name="connsiteY16" fmla="*/ 442619 h 646866"/>
                <a:gd name="connsiteX17" fmla="*/ 107048 w 403877"/>
                <a:gd name="connsiteY17" fmla="*/ 302617 h 646866"/>
                <a:gd name="connsiteX18" fmla="*/ 107836 w 403877"/>
                <a:gd name="connsiteY18" fmla="*/ 280974 h 646866"/>
                <a:gd name="connsiteX19" fmla="*/ 100248 w 403877"/>
                <a:gd name="connsiteY19" fmla="*/ 290244 h 646866"/>
                <a:gd name="connsiteX20" fmla="*/ 42140 w 403877"/>
                <a:gd name="connsiteY20" fmla="*/ 357778 h 646866"/>
                <a:gd name="connsiteX21" fmla="*/ 39789 w 403877"/>
                <a:gd name="connsiteY21" fmla="*/ 362515 h 646866"/>
                <a:gd name="connsiteX22" fmla="*/ 38998 w 403877"/>
                <a:gd name="connsiteY22" fmla="*/ 354636 h 646866"/>
                <a:gd name="connsiteX23" fmla="*/ 1291 w 403877"/>
                <a:gd name="connsiteY23" fmla="*/ 166099 h 646866"/>
                <a:gd name="connsiteX24" fmla="*/ 92417 w 403877"/>
                <a:gd name="connsiteY24" fmla="*/ 12128 h 646866"/>
                <a:gd name="connsiteX25" fmla="*/ 136962 w 403877"/>
                <a:gd name="connsiteY25" fmla="*/ 9747 h 646866"/>
                <a:gd name="connsiteX26" fmla="*/ 236164 w 403877"/>
                <a:gd name="connsiteY26" fmla="*/ 76 h 646866"/>
                <a:gd name="connsiteX0" fmla="*/ 39737 w 403825"/>
                <a:gd name="connsiteY0" fmla="*/ 362515 h 646866"/>
                <a:gd name="connsiteX1" fmla="*/ 40541 w 403825"/>
                <a:gd name="connsiteY1" fmla="*/ 370519 h 646866"/>
                <a:gd name="connsiteX2" fmla="*/ 37252 w 403825"/>
                <a:gd name="connsiteY2" fmla="*/ 367524 h 646866"/>
                <a:gd name="connsiteX3" fmla="*/ 39737 w 403825"/>
                <a:gd name="connsiteY3" fmla="*/ 362515 h 646866"/>
                <a:gd name="connsiteX4" fmla="*/ 236112 w 403825"/>
                <a:gd name="connsiteY4" fmla="*/ 76 h 646866"/>
                <a:gd name="connsiteX5" fmla="*/ 277759 w 403825"/>
                <a:gd name="connsiteY5" fmla="*/ 5845 h 646866"/>
                <a:gd name="connsiteX6" fmla="*/ 381453 w 403825"/>
                <a:gd name="connsiteY6" fmla="*/ 106397 h 646866"/>
                <a:gd name="connsiteX7" fmla="*/ 403449 w 403825"/>
                <a:gd name="connsiteY7" fmla="*/ 232088 h 646866"/>
                <a:gd name="connsiteX8" fmla="*/ 372027 w 403825"/>
                <a:gd name="connsiteY8" fmla="*/ 338925 h 646866"/>
                <a:gd name="connsiteX9" fmla="*/ 372027 w 403825"/>
                <a:gd name="connsiteY9" fmla="*/ 436335 h 646866"/>
                <a:gd name="connsiteX10" fmla="*/ 328035 w 403825"/>
                <a:gd name="connsiteY10" fmla="*/ 389201 h 646866"/>
                <a:gd name="connsiteX11" fmla="*/ 289887 w 403825"/>
                <a:gd name="connsiteY11" fmla="*/ 325622 h 646866"/>
                <a:gd name="connsiteX12" fmla="*/ 290328 w 403825"/>
                <a:gd name="connsiteY12" fmla="*/ 345209 h 646866"/>
                <a:gd name="connsiteX13" fmla="*/ 284043 w 403825"/>
                <a:gd name="connsiteY13" fmla="*/ 480326 h 646866"/>
                <a:gd name="connsiteX14" fmla="*/ 218055 w 403825"/>
                <a:gd name="connsiteY14" fmla="*/ 562025 h 646866"/>
                <a:gd name="connsiteX15" fmla="*/ 196060 w 403825"/>
                <a:gd name="connsiteY15" fmla="*/ 646866 h 646866"/>
                <a:gd name="connsiteX16" fmla="*/ 114361 w 403825"/>
                <a:gd name="connsiteY16" fmla="*/ 442619 h 646866"/>
                <a:gd name="connsiteX17" fmla="*/ 106996 w 403825"/>
                <a:gd name="connsiteY17" fmla="*/ 302617 h 646866"/>
                <a:gd name="connsiteX18" fmla="*/ 107784 w 403825"/>
                <a:gd name="connsiteY18" fmla="*/ 280974 h 646866"/>
                <a:gd name="connsiteX19" fmla="*/ 100196 w 403825"/>
                <a:gd name="connsiteY19" fmla="*/ 290244 h 646866"/>
                <a:gd name="connsiteX20" fmla="*/ 42088 w 403825"/>
                <a:gd name="connsiteY20" fmla="*/ 357778 h 646866"/>
                <a:gd name="connsiteX21" fmla="*/ 39737 w 403825"/>
                <a:gd name="connsiteY21" fmla="*/ 362515 h 646866"/>
                <a:gd name="connsiteX22" fmla="*/ 1239 w 403825"/>
                <a:gd name="connsiteY22" fmla="*/ 166099 h 646866"/>
                <a:gd name="connsiteX23" fmla="*/ 92365 w 403825"/>
                <a:gd name="connsiteY23" fmla="*/ 12128 h 646866"/>
                <a:gd name="connsiteX24" fmla="*/ 136910 w 403825"/>
                <a:gd name="connsiteY24" fmla="*/ 9747 h 646866"/>
                <a:gd name="connsiteX25" fmla="*/ 236112 w 403825"/>
                <a:gd name="connsiteY25" fmla="*/ 76 h 646866"/>
                <a:gd name="connsiteX0" fmla="*/ 38498 w 402586"/>
                <a:gd name="connsiteY0" fmla="*/ 362515 h 646866"/>
                <a:gd name="connsiteX1" fmla="*/ 39302 w 402586"/>
                <a:gd name="connsiteY1" fmla="*/ 370519 h 646866"/>
                <a:gd name="connsiteX2" fmla="*/ 36013 w 402586"/>
                <a:gd name="connsiteY2" fmla="*/ 367524 h 646866"/>
                <a:gd name="connsiteX3" fmla="*/ 38498 w 402586"/>
                <a:gd name="connsiteY3" fmla="*/ 362515 h 646866"/>
                <a:gd name="connsiteX4" fmla="*/ 234873 w 402586"/>
                <a:gd name="connsiteY4" fmla="*/ 76 h 646866"/>
                <a:gd name="connsiteX5" fmla="*/ 276520 w 402586"/>
                <a:gd name="connsiteY5" fmla="*/ 5845 h 646866"/>
                <a:gd name="connsiteX6" fmla="*/ 380214 w 402586"/>
                <a:gd name="connsiteY6" fmla="*/ 106397 h 646866"/>
                <a:gd name="connsiteX7" fmla="*/ 402210 w 402586"/>
                <a:gd name="connsiteY7" fmla="*/ 232088 h 646866"/>
                <a:gd name="connsiteX8" fmla="*/ 370788 w 402586"/>
                <a:gd name="connsiteY8" fmla="*/ 338925 h 646866"/>
                <a:gd name="connsiteX9" fmla="*/ 370788 w 402586"/>
                <a:gd name="connsiteY9" fmla="*/ 436335 h 646866"/>
                <a:gd name="connsiteX10" fmla="*/ 326796 w 402586"/>
                <a:gd name="connsiteY10" fmla="*/ 389201 h 646866"/>
                <a:gd name="connsiteX11" fmla="*/ 288648 w 402586"/>
                <a:gd name="connsiteY11" fmla="*/ 325622 h 646866"/>
                <a:gd name="connsiteX12" fmla="*/ 289089 w 402586"/>
                <a:gd name="connsiteY12" fmla="*/ 345209 h 646866"/>
                <a:gd name="connsiteX13" fmla="*/ 282804 w 402586"/>
                <a:gd name="connsiteY13" fmla="*/ 480326 h 646866"/>
                <a:gd name="connsiteX14" fmla="*/ 216816 w 402586"/>
                <a:gd name="connsiteY14" fmla="*/ 562025 h 646866"/>
                <a:gd name="connsiteX15" fmla="*/ 194821 w 402586"/>
                <a:gd name="connsiteY15" fmla="*/ 646866 h 646866"/>
                <a:gd name="connsiteX16" fmla="*/ 113122 w 402586"/>
                <a:gd name="connsiteY16" fmla="*/ 442619 h 646866"/>
                <a:gd name="connsiteX17" fmla="*/ 105757 w 402586"/>
                <a:gd name="connsiteY17" fmla="*/ 302617 h 646866"/>
                <a:gd name="connsiteX18" fmla="*/ 106545 w 402586"/>
                <a:gd name="connsiteY18" fmla="*/ 280974 h 646866"/>
                <a:gd name="connsiteX19" fmla="*/ 98957 w 402586"/>
                <a:gd name="connsiteY19" fmla="*/ 290244 h 646866"/>
                <a:gd name="connsiteX20" fmla="*/ 40849 w 402586"/>
                <a:gd name="connsiteY20" fmla="*/ 357778 h 646866"/>
                <a:gd name="connsiteX21" fmla="*/ 0 w 402586"/>
                <a:gd name="connsiteY21" fmla="*/ 166099 h 646866"/>
                <a:gd name="connsiteX22" fmla="*/ 91126 w 402586"/>
                <a:gd name="connsiteY22" fmla="*/ 12128 h 646866"/>
                <a:gd name="connsiteX23" fmla="*/ 135671 w 402586"/>
                <a:gd name="connsiteY23" fmla="*/ 9747 h 646866"/>
                <a:gd name="connsiteX24" fmla="*/ 234873 w 402586"/>
                <a:gd name="connsiteY24" fmla="*/ 76 h 646866"/>
                <a:gd name="connsiteX0" fmla="*/ 40296 w 404384"/>
                <a:gd name="connsiteY0" fmla="*/ 362515 h 646866"/>
                <a:gd name="connsiteX1" fmla="*/ 41100 w 404384"/>
                <a:gd name="connsiteY1" fmla="*/ 370519 h 646866"/>
                <a:gd name="connsiteX2" fmla="*/ 37811 w 404384"/>
                <a:gd name="connsiteY2" fmla="*/ 367524 h 646866"/>
                <a:gd name="connsiteX3" fmla="*/ 40296 w 404384"/>
                <a:gd name="connsiteY3" fmla="*/ 362515 h 646866"/>
                <a:gd name="connsiteX4" fmla="*/ 236671 w 404384"/>
                <a:gd name="connsiteY4" fmla="*/ 76 h 646866"/>
                <a:gd name="connsiteX5" fmla="*/ 278318 w 404384"/>
                <a:gd name="connsiteY5" fmla="*/ 5845 h 646866"/>
                <a:gd name="connsiteX6" fmla="*/ 382012 w 404384"/>
                <a:gd name="connsiteY6" fmla="*/ 106397 h 646866"/>
                <a:gd name="connsiteX7" fmla="*/ 404008 w 404384"/>
                <a:gd name="connsiteY7" fmla="*/ 232088 h 646866"/>
                <a:gd name="connsiteX8" fmla="*/ 372586 w 404384"/>
                <a:gd name="connsiteY8" fmla="*/ 338925 h 646866"/>
                <a:gd name="connsiteX9" fmla="*/ 372586 w 404384"/>
                <a:gd name="connsiteY9" fmla="*/ 436335 h 646866"/>
                <a:gd name="connsiteX10" fmla="*/ 328594 w 404384"/>
                <a:gd name="connsiteY10" fmla="*/ 389201 h 646866"/>
                <a:gd name="connsiteX11" fmla="*/ 290446 w 404384"/>
                <a:gd name="connsiteY11" fmla="*/ 325622 h 646866"/>
                <a:gd name="connsiteX12" fmla="*/ 290887 w 404384"/>
                <a:gd name="connsiteY12" fmla="*/ 345209 h 646866"/>
                <a:gd name="connsiteX13" fmla="*/ 284602 w 404384"/>
                <a:gd name="connsiteY13" fmla="*/ 480326 h 646866"/>
                <a:gd name="connsiteX14" fmla="*/ 218614 w 404384"/>
                <a:gd name="connsiteY14" fmla="*/ 562025 h 646866"/>
                <a:gd name="connsiteX15" fmla="*/ 196619 w 404384"/>
                <a:gd name="connsiteY15" fmla="*/ 646866 h 646866"/>
                <a:gd name="connsiteX16" fmla="*/ 114920 w 404384"/>
                <a:gd name="connsiteY16" fmla="*/ 442619 h 646866"/>
                <a:gd name="connsiteX17" fmla="*/ 107555 w 404384"/>
                <a:gd name="connsiteY17" fmla="*/ 302617 h 646866"/>
                <a:gd name="connsiteX18" fmla="*/ 108343 w 404384"/>
                <a:gd name="connsiteY18" fmla="*/ 280974 h 646866"/>
                <a:gd name="connsiteX19" fmla="*/ 100755 w 404384"/>
                <a:gd name="connsiteY19" fmla="*/ 290244 h 646866"/>
                <a:gd name="connsiteX20" fmla="*/ 35027 w 404384"/>
                <a:gd name="connsiteY20" fmla="*/ 347618 h 646866"/>
                <a:gd name="connsiteX21" fmla="*/ 1798 w 404384"/>
                <a:gd name="connsiteY21" fmla="*/ 166099 h 646866"/>
                <a:gd name="connsiteX22" fmla="*/ 92924 w 404384"/>
                <a:gd name="connsiteY22" fmla="*/ 12128 h 646866"/>
                <a:gd name="connsiteX23" fmla="*/ 137469 w 404384"/>
                <a:gd name="connsiteY23" fmla="*/ 9747 h 646866"/>
                <a:gd name="connsiteX24" fmla="*/ 236671 w 404384"/>
                <a:gd name="connsiteY24" fmla="*/ 76 h 646866"/>
                <a:gd name="connsiteX0" fmla="*/ 37811 w 404384"/>
                <a:gd name="connsiteY0" fmla="*/ 367524 h 646866"/>
                <a:gd name="connsiteX1" fmla="*/ 41100 w 404384"/>
                <a:gd name="connsiteY1" fmla="*/ 370519 h 646866"/>
                <a:gd name="connsiteX2" fmla="*/ 37811 w 404384"/>
                <a:gd name="connsiteY2" fmla="*/ 367524 h 646866"/>
                <a:gd name="connsiteX3" fmla="*/ 236671 w 404384"/>
                <a:gd name="connsiteY3" fmla="*/ 76 h 646866"/>
                <a:gd name="connsiteX4" fmla="*/ 278318 w 404384"/>
                <a:gd name="connsiteY4" fmla="*/ 5845 h 646866"/>
                <a:gd name="connsiteX5" fmla="*/ 382012 w 404384"/>
                <a:gd name="connsiteY5" fmla="*/ 106397 h 646866"/>
                <a:gd name="connsiteX6" fmla="*/ 404008 w 404384"/>
                <a:gd name="connsiteY6" fmla="*/ 232088 h 646866"/>
                <a:gd name="connsiteX7" fmla="*/ 372586 w 404384"/>
                <a:gd name="connsiteY7" fmla="*/ 338925 h 646866"/>
                <a:gd name="connsiteX8" fmla="*/ 372586 w 404384"/>
                <a:gd name="connsiteY8" fmla="*/ 436335 h 646866"/>
                <a:gd name="connsiteX9" fmla="*/ 328594 w 404384"/>
                <a:gd name="connsiteY9" fmla="*/ 389201 h 646866"/>
                <a:gd name="connsiteX10" fmla="*/ 290446 w 404384"/>
                <a:gd name="connsiteY10" fmla="*/ 325622 h 646866"/>
                <a:gd name="connsiteX11" fmla="*/ 290887 w 404384"/>
                <a:gd name="connsiteY11" fmla="*/ 345209 h 646866"/>
                <a:gd name="connsiteX12" fmla="*/ 284602 w 404384"/>
                <a:gd name="connsiteY12" fmla="*/ 480326 h 646866"/>
                <a:gd name="connsiteX13" fmla="*/ 218614 w 404384"/>
                <a:gd name="connsiteY13" fmla="*/ 562025 h 646866"/>
                <a:gd name="connsiteX14" fmla="*/ 196619 w 404384"/>
                <a:gd name="connsiteY14" fmla="*/ 646866 h 646866"/>
                <a:gd name="connsiteX15" fmla="*/ 114920 w 404384"/>
                <a:gd name="connsiteY15" fmla="*/ 442619 h 646866"/>
                <a:gd name="connsiteX16" fmla="*/ 107555 w 404384"/>
                <a:gd name="connsiteY16" fmla="*/ 302617 h 646866"/>
                <a:gd name="connsiteX17" fmla="*/ 108343 w 404384"/>
                <a:gd name="connsiteY17" fmla="*/ 280974 h 646866"/>
                <a:gd name="connsiteX18" fmla="*/ 100755 w 404384"/>
                <a:gd name="connsiteY18" fmla="*/ 290244 h 646866"/>
                <a:gd name="connsiteX19" fmla="*/ 35027 w 404384"/>
                <a:gd name="connsiteY19" fmla="*/ 347618 h 646866"/>
                <a:gd name="connsiteX20" fmla="*/ 1798 w 404384"/>
                <a:gd name="connsiteY20" fmla="*/ 166099 h 646866"/>
                <a:gd name="connsiteX21" fmla="*/ 92924 w 404384"/>
                <a:gd name="connsiteY21" fmla="*/ 12128 h 646866"/>
                <a:gd name="connsiteX22" fmla="*/ 137469 w 404384"/>
                <a:gd name="connsiteY22" fmla="*/ 9747 h 646866"/>
                <a:gd name="connsiteX23" fmla="*/ 236671 w 404384"/>
                <a:gd name="connsiteY23" fmla="*/ 76 h 646866"/>
                <a:gd name="connsiteX0" fmla="*/ 236671 w 404384"/>
                <a:gd name="connsiteY0" fmla="*/ 76 h 646866"/>
                <a:gd name="connsiteX1" fmla="*/ 278318 w 404384"/>
                <a:gd name="connsiteY1" fmla="*/ 5845 h 646866"/>
                <a:gd name="connsiteX2" fmla="*/ 382012 w 404384"/>
                <a:gd name="connsiteY2" fmla="*/ 106397 h 646866"/>
                <a:gd name="connsiteX3" fmla="*/ 404008 w 404384"/>
                <a:gd name="connsiteY3" fmla="*/ 232088 h 646866"/>
                <a:gd name="connsiteX4" fmla="*/ 372586 w 404384"/>
                <a:gd name="connsiteY4" fmla="*/ 338925 h 646866"/>
                <a:gd name="connsiteX5" fmla="*/ 372586 w 404384"/>
                <a:gd name="connsiteY5" fmla="*/ 436335 h 646866"/>
                <a:gd name="connsiteX6" fmla="*/ 328594 w 404384"/>
                <a:gd name="connsiteY6" fmla="*/ 389201 h 646866"/>
                <a:gd name="connsiteX7" fmla="*/ 290446 w 404384"/>
                <a:gd name="connsiteY7" fmla="*/ 325622 h 646866"/>
                <a:gd name="connsiteX8" fmla="*/ 290887 w 404384"/>
                <a:gd name="connsiteY8" fmla="*/ 345209 h 646866"/>
                <a:gd name="connsiteX9" fmla="*/ 284602 w 404384"/>
                <a:gd name="connsiteY9" fmla="*/ 480326 h 646866"/>
                <a:gd name="connsiteX10" fmla="*/ 218614 w 404384"/>
                <a:gd name="connsiteY10" fmla="*/ 562025 h 646866"/>
                <a:gd name="connsiteX11" fmla="*/ 196619 w 404384"/>
                <a:gd name="connsiteY11" fmla="*/ 646866 h 646866"/>
                <a:gd name="connsiteX12" fmla="*/ 114920 w 404384"/>
                <a:gd name="connsiteY12" fmla="*/ 442619 h 646866"/>
                <a:gd name="connsiteX13" fmla="*/ 107555 w 404384"/>
                <a:gd name="connsiteY13" fmla="*/ 302617 h 646866"/>
                <a:gd name="connsiteX14" fmla="*/ 108343 w 404384"/>
                <a:gd name="connsiteY14" fmla="*/ 280974 h 646866"/>
                <a:gd name="connsiteX15" fmla="*/ 100755 w 404384"/>
                <a:gd name="connsiteY15" fmla="*/ 290244 h 646866"/>
                <a:gd name="connsiteX16" fmla="*/ 35027 w 404384"/>
                <a:gd name="connsiteY16" fmla="*/ 347618 h 646866"/>
                <a:gd name="connsiteX17" fmla="*/ 1798 w 404384"/>
                <a:gd name="connsiteY17" fmla="*/ 166099 h 646866"/>
                <a:gd name="connsiteX18" fmla="*/ 92924 w 404384"/>
                <a:gd name="connsiteY18" fmla="*/ 12128 h 646866"/>
                <a:gd name="connsiteX19" fmla="*/ 137469 w 404384"/>
                <a:gd name="connsiteY19" fmla="*/ 9747 h 646866"/>
                <a:gd name="connsiteX20" fmla="*/ 236671 w 404384"/>
                <a:gd name="connsiteY20" fmla="*/ 76 h 64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384" h="646866">
                  <a:moveTo>
                    <a:pt x="236671" y="76"/>
                  </a:moveTo>
                  <a:cubicBezTo>
                    <a:pt x="251985" y="444"/>
                    <a:pt x="266142" y="2179"/>
                    <a:pt x="278318" y="5845"/>
                  </a:cubicBezTo>
                  <a:cubicBezTo>
                    <a:pt x="327023" y="20509"/>
                    <a:pt x="361064" y="68690"/>
                    <a:pt x="382012" y="106397"/>
                  </a:cubicBezTo>
                  <a:cubicBezTo>
                    <a:pt x="402960" y="144104"/>
                    <a:pt x="405579" y="193333"/>
                    <a:pt x="404008" y="232088"/>
                  </a:cubicBezTo>
                  <a:cubicBezTo>
                    <a:pt x="402437" y="270843"/>
                    <a:pt x="377823" y="304884"/>
                    <a:pt x="372586" y="338925"/>
                  </a:cubicBezTo>
                  <a:cubicBezTo>
                    <a:pt x="367349" y="372966"/>
                    <a:pt x="379918" y="427956"/>
                    <a:pt x="372586" y="436335"/>
                  </a:cubicBezTo>
                  <a:cubicBezTo>
                    <a:pt x="365254" y="444714"/>
                    <a:pt x="343782" y="410149"/>
                    <a:pt x="328594" y="389201"/>
                  </a:cubicBezTo>
                  <a:lnTo>
                    <a:pt x="290446" y="325622"/>
                  </a:lnTo>
                  <a:lnTo>
                    <a:pt x="290887" y="345209"/>
                  </a:lnTo>
                  <a:cubicBezTo>
                    <a:pt x="290363" y="375060"/>
                    <a:pt x="296647" y="444190"/>
                    <a:pt x="284602" y="480326"/>
                  </a:cubicBezTo>
                  <a:cubicBezTo>
                    <a:pt x="272557" y="516462"/>
                    <a:pt x="233278" y="534268"/>
                    <a:pt x="218614" y="562025"/>
                  </a:cubicBezTo>
                  <a:cubicBezTo>
                    <a:pt x="203950" y="589782"/>
                    <a:pt x="200285" y="632726"/>
                    <a:pt x="196619" y="646866"/>
                  </a:cubicBezTo>
                  <a:cubicBezTo>
                    <a:pt x="196619" y="646866"/>
                    <a:pt x="129584" y="504940"/>
                    <a:pt x="114920" y="442619"/>
                  </a:cubicBezTo>
                  <a:cubicBezTo>
                    <a:pt x="103922" y="395878"/>
                    <a:pt x="105886" y="339710"/>
                    <a:pt x="107555" y="302617"/>
                  </a:cubicBezTo>
                  <a:cubicBezTo>
                    <a:pt x="107818" y="295403"/>
                    <a:pt x="108080" y="288188"/>
                    <a:pt x="108343" y="280974"/>
                  </a:cubicBezTo>
                  <a:lnTo>
                    <a:pt x="100755" y="290244"/>
                  </a:lnTo>
                  <a:cubicBezTo>
                    <a:pt x="81827" y="312903"/>
                    <a:pt x="44454" y="337406"/>
                    <a:pt x="35027" y="347618"/>
                  </a:cubicBezTo>
                  <a:cubicBezTo>
                    <a:pt x="23951" y="287112"/>
                    <a:pt x="-7851" y="222014"/>
                    <a:pt x="1798" y="166099"/>
                  </a:cubicBezTo>
                  <a:cubicBezTo>
                    <a:pt x="11447" y="110184"/>
                    <a:pt x="51812" y="60571"/>
                    <a:pt x="92924" y="12128"/>
                  </a:cubicBezTo>
                  <a:lnTo>
                    <a:pt x="137469" y="9747"/>
                  </a:lnTo>
                  <a:cubicBezTo>
                    <a:pt x="170781" y="4069"/>
                    <a:pt x="206042" y="-661"/>
                    <a:pt x="236671" y="7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18" name="Freeform 17"/>
            <p:cNvSpPr/>
            <p:nvPr/>
          </p:nvSpPr>
          <p:spPr>
            <a:xfrm>
              <a:off x="5584199" y="1283828"/>
              <a:ext cx="434515" cy="323864"/>
            </a:xfrm>
            <a:custGeom>
              <a:avLst/>
              <a:gdLst>
                <a:gd name="connsiteX0" fmla="*/ 216001 w 434515"/>
                <a:gd name="connsiteY0" fmla="*/ 0 h 323864"/>
                <a:gd name="connsiteX1" fmla="*/ 264487 w 434515"/>
                <a:gd name="connsiteY1" fmla="*/ 35542 h 323864"/>
                <a:gd name="connsiteX2" fmla="*/ 392845 w 434515"/>
                <a:gd name="connsiteY2" fmla="*/ 185664 h 323864"/>
                <a:gd name="connsiteX3" fmla="*/ 434515 w 434515"/>
                <a:gd name="connsiteY3" fmla="*/ 255546 h 323864"/>
                <a:gd name="connsiteX4" fmla="*/ 429252 w 434515"/>
                <a:gd name="connsiteY4" fmla="*/ 259888 h 323864"/>
                <a:gd name="connsiteX5" fmla="*/ 219809 w 434515"/>
                <a:gd name="connsiteY5" fmla="*/ 323864 h 323864"/>
                <a:gd name="connsiteX6" fmla="*/ 10366 w 434515"/>
                <a:gd name="connsiteY6" fmla="*/ 259888 h 323864"/>
                <a:gd name="connsiteX7" fmla="*/ 0 w 434515"/>
                <a:gd name="connsiteY7" fmla="*/ 251335 h 323864"/>
                <a:gd name="connsiteX8" fmla="*/ 39157 w 434515"/>
                <a:gd name="connsiteY8" fmla="*/ 185664 h 323864"/>
                <a:gd name="connsiteX9" fmla="*/ 167515 w 434515"/>
                <a:gd name="connsiteY9" fmla="*/ 35542 h 323864"/>
                <a:gd name="connsiteX10" fmla="*/ 216001 w 434515"/>
                <a:gd name="connsiteY10" fmla="*/ 0 h 32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515" h="323864">
                  <a:moveTo>
                    <a:pt x="216001" y="0"/>
                  </a:moveTo>
                  <a:lnTo>
                    <a:pt x="264487" y="35542"/>
                  </a:lnTo>
                  <a:cubicBezTo>
                    <a:pt x="311618" y="78545"/>
                    <a:pt x="354714" y="129003"/>
                    <a:pt x="392845" y="185664"/>
                  </a:cubicBezTo>
                  <a:lnTo>
                    <a:pt x="434515" y="255546"/>
                  </a:lnTo>
                  <a:lnTo>
                    <a:pt x="429252" y="259888"/>
                  </a:lnTo>
                  <a:cubicBezTo>
                    <a:pt x="369465" y="300279"/>
                    <a:pt x="297391" y="323864"/>
                    <a:pt x="219809" y="323864"/>
                  </a:cubicBezTo>
                  <a:cubicBezTo>
                    <a:pt x="142227" y="323864"/>
                    <a:pt x="70153" y="300279"/>
                    <a:pt x="10366" y="259888"/>
                  </a:cubicBezTo>
                  <a:lnTo>
                    <a:pt x="0" y="251335"/>
                  </a:lnTo>
                  <a:lnTo>
                    <a:pt x="39157" y="185664"/>
                  </a:lnTo>
                  <a:cubicBezTo>
                    <a:pt x="77289" y="129003"/>
                    <a:pt x="120384" y="78545"/>
                    <a:pt x="167515" y="35542"/>
                  </a:cubicBezTo>
                  <a:lnTo>
                    <a:pt x="216001"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19" name="Freeform 18"/>
            <p:cNvSpPr/>
            <p:nvPr/>
          </p:nvSpPr>
          <p:spPr>
            <a:xfrm>
              <a:off x="5439239" y="1560075"/>
              <a:ext cx="721920" cy="1201730"/>
            </a:xfrm>
            <a:custGeom>
              <a:avLst/>
              <a:gdLst>
                <a:gd name="connsiteX0" fmla="*/ 130251 w 721920"/>
                <a:gd name="connsiteY0" fmla="*/ 0 h 1201730"/>
                <a:gd name="connsiteX1" fmla="*/ 139275 w 721920"/>
                <a:gd name="connsiteY1" fmla="*/ 7445 h 1201730"/>
                <a:gd name="connsiteX2" fmla="*/ 364768 w 721920"/>
                <a:gd name="connsiteY2" fmla="*/ 76324 h 1201730"/>
                <a:gd name="connsiteX3" fmla="*/ 590261 w 721920"/>
                <a:gd name="connsiteY3" fmla="*/ 7445 h 1201730"/>
                <a:gd name="connsiteX4" fmla="*/ 593772 w 721920"/>
                <a:gd name="connsiteY4" fmla="*/ 4548 h 1201730"/>
                <a:gd name="connsiteX5" fmla="*/ 636380 w 721920"/>
                <a:gd name="connsiteY5" fmla="*/ 96754 h 1201730"/>
                <a:gd name="connsiteX6" fmla="*/ 721920 w 721920"/>
                <a:gd name="connsiteY6" fmla="*/ 553001 h 1201730"/>
                <a:gd name="connsiteX7" fmla="*/ 537804 w 721920"/>
                <a:gd name="connsiteY7" fmla="*/ 1196584 h 1201730"/>
                <a:gd name="connsiteX8" fmla="*/ 536123 w 721920"/>
                <a:gd name="connsiteY8" fmla="*/ 1198801 h 1201730"/>
                <a:gd name="connsiteX9" fmla="*/ 521754 w 721920"/>
                <a:gd name="connsiteY9" fmla="*/ 1191002 h 1201730"/>
                <a:gd name="connsiteX10" fmla="*/ 364768 w 721920"/>
                <a:gd name="connsiteY10" fmla="*/ 1159308 h 1201730"/>
                <a:gd name="connsiteX11" fmla="*/ 207782 w 721920"/>
                <a:gd name="connsiteY11" fmla="*/ 1191002 h 1201730"/>
                <a:gd name="connsiteX12" fmla="*/ 188018 w 721920"/>
                <a:gd name="connsiteY12" fmla="*/ 1201730 h 1201730"/>
                <a:gd name="connsiteX13" fmla="*/ 184116 w 721920"/>
                <a:gd name="connsiteY13" fmla="*/ 1196584 h 1201730"/>
                <a:gd name="connsiteX14" fmla="*/ 0 w 721920"/>
                <a:gd name="connsiteY14" fmla="*/ 553001 h 1201730"/>
                <a:gd name="connsiteX15" fmla="*/ 85541 w 721920"/>
                <a:gd name="connsiteY15" fmla="*/ 96754 h 1201730"/>
                <a:gd name="connsiteX16" fmla="*/ 130251 w 721920"/>
                <a:gd name="connsiteY16" fmla="*/ 0 h 120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1920" h="1201730">
                  <a:moveTo>
                    <a:pt x="130251" y="0"/>
                  </a:moveTo>
                  <a:lnTo>
                    <a:pt x="139275" y="7445"/>
                  </a:lnTo>
                  <a:cubicBezTo>
                    <a:pt x="203643" y="50932"/>
                    <a:pt x="281240" y="76324"/>
                    <a:pt x="364768" y="76324"/>
                  </a:cubicBezTo>
                  <a:cubicBezTo>
                    <a:pt x="448296" y="76324"/>
                    <a:pt x="525893" y="50932"/>
                    <a:pt x="590261" y="7445"/>
                  </a:cubicBezTo>
                  <a:lnTo>
                    <a:pt x="593772" y="4548"/>
                  </a:lnTo>
                  <a:lnTo>
                    <a:pt x="636380" y="96754"/>
                  </a:lnTo>
                  <a:cubicBezTo>
                    <a:pt x="690933" y="232379"/>
                    <a:pt x="721920" y="387802"/>
                    <a:pt x="721920" y="553001"/>
                  </a:cubicBezTo>
                  <a:cubicBezTo>
                    <a:pt x="721920" y="800798"/>
                    <a:pt x="652199" y="1026602"/>
                    <a:pt x="537804" y="1196584"/>
                  </a:cubicBezTo>
                  <a:lnTo>
                    <a:pt x="536123" y="1198801"/>
                  </a:lnTo>
                  <a:lnTo>
                    <a:pt x="521754" y="1191002"/>
                  </a:lnTo>
                  <a:cubicBezTo>
                    <a:pt x="473503" y="1170594"/>
                    <a:pt x="420453" y="1159308"/>
                    <a:pt x="364768" y="1159308"/>
                  </a:cubicBezTo>
                  <a:cubicBezTo>
                    <a:pt x="309083" y="1159308"/>
                    <a:pt x="256034" y="1170594"/>
                    <a:pt x="207782" y="1191002"/>
                  </a:cubicBezTo>
                  <a:lnTo>
                    <a:pt x="188018" y="1201730"/>
                  </a:lnTo>
                  <a:lnTo>
                    <a:pt x="184116" y="1196584"/>
                  </a:lnTo>
                  <a:cubicBezTo>
                    <a:pt x="69722" y="1026602"/>
                    <a:pt x="0" y="800798"/>
                    <a:pt x="0" y="553001"/>
                  </a:cubicBezTo>
                  <a:cubicBezTo>
                    <a:pt x="0" y="387802"/>
                    <a:pt x="30988" y="232379"/>
                    <a:pt x="85541" y="96754"/>
                  </a:cubicBezTo>
                  <a:lnTo>
                    <a:pt x="130251"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20" name="Freeform 19"/>
            <p:cNvSpPr/>
            <p:nvPr/>
          </p:nvSpPr>
          <p:spPr>
            <a:xfrm>
              <a:off x="5667206" y="2785004"/>
              <a:ext cx="265989" cy="74879"/>
            </a:xfrm>
            <a:custGeom>
              <a:avLst/>
              <a:gdLst>
                <a:gd name="connsiteX0" fmla="*/ 132994 w 265989"/>
                <a:gd name="connsiteY0" fmla="*/ 0 h 74879"/>
                <a:gd name="connsiteX1" fmla="*/ 258273 w 265989"/>
                <a:gd name="connsiteY1" fmla="*/ 25293 h 74879"/>
                <a:gd name="connsiteX2" fmla="*/ 265989 w 265989"/>
                <a:gd name="connsiteY2" fmla="*/ 29481 h 74879"/>
                <a:gd name="connsiteX3" fmla="*/ 249035 w 265989"/>
                <a:gd name="connsiteY3" fmla="*/ 51839 h 74879"/>
                <a:gd name="connsiteX4" fmla="*/ 226782 w 265989"/>
                <a:gd name="connsiteY4" fmla="*/ 74879 h 74879"/>
                <a:gd name="connsiteX5" fmla="*/ 186379 w 265989"/>
                <a:gd name="connsiteY5" fmla="*/ 62337 h 74879"/>
                <a:gd name="connsiteX6" fmla="*/ 132994 w 265989"/>
                <a:gd name="connsiteY6" fmla="*/ 56955 h 74879"/>
                <a:gd name="connsiteX7" fmla="*/ 79609 w 265989"/>
                <a:gd name="connsiteY7" fmla="*/ 62337 h 74879"/>
                <a:gd name="connsiteX8" fmla="*/ 39209 w 265989"/>
                <a:gd name="connsiteY8" fmla="*/ 74878 h 74879"/>
                <a:gd name="connsiteX9" fmla="*/ 16955 w 265989"/>
                <a:gd name="connsiteY9" fmla="*/ 51839 h 74879"/>
                <a:gd name="connsiteX10" fmla="*/ 0 w 265989"/>
                <a:gd name="connsiteY10" fmla="*/ 29481 h 74879"/>
                <a:gd name="connsiteX11" fmla="*/ 7715 w 265989"/>
                <a:gd name="connsiteY11" fmla="*/ 25293 h 74879"/>
                <a:gd name="connsiteX12" fmla="*/ 132994 w 265989"/>
                <a:gd name="connsiteY12" fmla="*/ 0 h 7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5989" h="74879">
                  <a:moveTo>
                    <a:pt x="132994" y="0"/>
                  </a:moveTo>
                  <a:cubicBezTo>
                    <a:pt x="177432" y="0"/>
                    <a:pt x="219767" y="9006"/>
                    <a:pt x="258273" y="25293"/>
                  </a:cubicBezTo>
                  <a:lnTo>
                    <a:pt x="265989" y="29481"/>
                  </a:lnTo>
                  <a:lnTo>
                    <a:pt x="249035" y="51839"/>
                  </a:lnTo>
                  <a:lnTo>
                    <a:pt x="226782" y="74879"/>
                  </a:lnTo>
                  <a:lnTo>
                    <a:pt x="186379" y="62337"/>
                  </a:lnTo>
                  <a:cubicBezTo>
                    <a:pt x="169136" y="58808"/>
                    <a:pt x="151281" y="56955"/>
                    <a:pt x="132994" y="56955"/>
                  </a:cubicBezTo>
                  <a:cubicBezTo>
                    <a:pt x="114707" y="56955"/>
                    <a:pt x="96853" y="58808"/>
                    <a:pt x="79609" y="62337"/>
                  </a:cubicBezTo>
                  <a:lnTo>
                    <a:pt x="39209" y="74878"/>
                  </a:lnTo>
                  <a:lnTo>
                    <a:pt x="16955" y="51839"/>
                  </a:lnTo>
                  <a:lnTo>
                    <a:pt x="0" y="29481"/>
                  </a:lnTo>
                  <a:lnTo>
                    <a:pt x="7715" y="25293"/>
                  </a:lnTo>
                  <a:cubicBezTo>
                    <a:pt x="46221" y="9006"/>
                    <a:pt x="88556" y="0"/>
                    <a:pt x="13299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21" name="Freeform 20"/>
            <p:cNvSpPr/>
            <p:nvPr/>
          </p:nvSpPr>
          <p:spPr>
            <a:xfrm>
              <a:off x="5644727" y="2748090"/>
              <a:ext cx="313169" cy="66394"/>
            </a:xfrm>
            <a:custGeom>
              <a:avLst/>
              <a:gdLst>
                <a:gd name="connsiteX0" fmla="*/ 159282 w 313169"/>
                <a:gd name="connsiteY0" fmla="*/ 0 h 66394"/>
                <a:gd name="connsiteX1" fmla="*/ 305093 w 313169"/>
                <a:gd name="connsiteY1" fmla="*/ 29438 h 66394"/>
                <a:gd name="connsiteX2" fmla="*/ 313169 w 313169"/>
                <a:gd name="connsiteY2" fmla="*/ 33821 h 66394"/>
                <a:gd name="connsiteX3" fmla="*/ 288468 w 313169"/>
                <a:gd name="connsiteY3" fmla="*/ 66394 h 66394"/>
                <a:gd name="connsiteX4" fmla="*/ 280752 w 313169"/>
                <a:gd name="connsiteY4" fmla="*/ 62206 h 66394"/>
                <a:gd name="connsiteX5" fmla="*/ 155473 w 313169"/>
                <a:gd name="connsiteY5" fmla="*/ 36913 h 66394"/>
                <a:gd name="connsiteX6" fmla="*/ 30194 w 313169"/>
                <a:gd name="connsiteY6" fmla="*/ 62206 h 66394"/>
                <a:gd name="connsiteX7" fmla="*/ 22479 w 313169"/>
                <a:gd name="connsiteY7" fmla="*/ 66394 h 66394"/>
                <a:gd name="connsiteX8" fmla="*/ 0 w 313169"/>
                <a:gd name="connsiteY8" fmla="*/ 36750 h 66394"/>
                <a:gd name="connsiteX9" fmla="*/ 13471 w 313169"/>
                <a:gd name="connsiteY9" fmla="*/ 29438 h 66394"/>
                <a:gd name="connsiteX10" fmla="*/ 159282 w 313169"/>
                <a:gd name="connsiteY10" fmla="*/ 0 h 6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169" h="66394">
                  <a:moveTo>
                    <a:pt x="159282" y="0"/>
                  </a:moveTo>
                  <a:cubicBezTo>
                    <a:pt x="211004" y="0"/>
                    <a:pt x="260277" y="10482"/>
                    <a:pt x="305093" y="29438"/>
                  </a:cubicBezTo>
                  <a:lnTo>
                    <a:pt x="313169" y="33821"/>
                  </a:lnTo>
                  <a:lnTo>
                    <a:pt x="288468" y="66394"/>
                  </a:lnTo>
                  <a:lnTo>
                    <a:pt x="280752" y="62206"/>
                  </a:lnTo>
                  <a:cubicBezTo>
                    <a:pt x="242246" y="45919"/>
                    <a:pt x="199911" y="36913"/>
                    <a:pt x="155473" y="36913"/>
                  </a:cubicBezTo>
                  <a:cubicBezTo>
                    <a:pt x="111035" y="36913"/>
                    <a:pt x="68700" y="45919"/>
                    <a:pt x="30194" y="62206"/>
                  </a:cubicBezTo>
                  <a:lnTo>
                    <a:pt x="22479" y="66394"/>
                  </a:lnTo>
                  <a:lnTo>
                    <a:pt x="0" y="36750"/>
                  </a:lnTo>
                  <a:lnTo>
                    <a:pt x="13471" y="29438"/>
                  </a:lnTo>
                  <a:cubicBezTo>
                    <a:pt x="58287" y="10482"/>
                    <a:pt x="107561" y="0"/>
                    <a:pt x="15928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22" name="Freeform 21"/>
            <p:cNvSpPr/>
            <p:nvPr/>
          </p:nvSpPr>
          <p:spPr>
            <a:xfrm>
              <a:off x="5706415" y="2841958"/>
              <a:ext cx="187573" cy="100366"/>
            </a:xfrm>
            <a:custGeom>
              <a:avLst/>
              <a:gdLst>
                <a:gd name="connsiteX0" fmla="*/ 93785 w 187573"/>
                <a:gd name="connsiteY0" fmla="*/ 0 h 100366"/>
                <a:gd name="connsiteX1" fmla="*/ 147170 w 187573"/>
                <a:gd name="connsiteY1" fmla="*/ 5382 h 100366"/>
                <a:gd name="connsiteX2" fmla="*/ 187573 w 187573"/>
                <a:gd name="connsiteY2" fmla="*/ 17924 h 100366"/>
                <a:gd name="connsiteX3" fmla="*/ 142272 w 187573"/>
                <a:gd name="connsiteY3" fmla="*/ 64823 h 100366"/>
                <a:gd name="connsiteX4" fmla="*/ 93786 w 187573"/>
                <a:gd name="connsiteY4" fmla="*/ 100366 h 100366"/>
                <a:gd name="connsiteX5" fmla="*/ 45300 w 187573"/>
                <a:gd name="connsiteY5" fmla="*/ 64823 h 100366"/>
                <a:gd name="connsiteX6" fmla="*/ 0 w 187573"/>
                <a:gd name="connsiteY6" fmla="*/ 17923 h 100366"/>
                <a:gd name="connsiteX7" fmla="*/ 40400 w 187573"/>
                <a:gd name="connsiteY7" fmla="*/ 5382 h 100366"/>
                <a:gd name="connsiteX8" fmla="*/ 93785 w 187573"/>
                <a:gd name="connsiteY8" fmla="*/ 0 h 1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73" h="100366">
                  <a:moveTo>
                    <a:pt x="93785" y="0"/>
                  </a:moveTo>
                  <a:cubicBezTo>
                    <a:pt x="112072" y="0"/>
                    <a:pt x="129927" y="1853"/>
                    <a:pt x="147170" y="5382"/>
                  </a:cubicBezTo>
                  <a:lnTo>
                    <a:pt x="187573" y="17924"/>
                  </a:lnTo>
                  <a:lnTo>
                    <a:pt x="142272" y="64823"/>
                  </a:lnTo>
                  <a:lnTo>
                    <a:pt x="93786" y="100366"/>
                  </a:lnTo>
                  <a:lnTo>
                    <a:pt x="45300" y="64823"/>
                  </a:lnTo>
                  <a:lnTo>
                    <a:pt x="0" y="17923"/>
                  </a:lnTo>
                  <a:lnTo>
                    <a:pt x="40400" y="5382"/>
                  </a:lnTo>
                  <a:cubicBezTo>
                    <a:pt x="57644" y="1853"/>
                    <a:pt x="75498" y="0"/>
                    <a:pt x="93785"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23" name="Oval 22"/>
            <p:cNvSpPr/>
            <p:nvPr/>
          </p:nvSpPr>
          <p:spPr>
            <a:xfrm>
              <a:off x="5603695" y="1868318"/>
              <a:ext cx="393008" cy="3930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24" name="Freeform 23"/>
            <p:cNvSpPr/>
            <p:nvPr/>
          </p:nvSpPr>
          <p:spPr>
            <a:xfrm>
              <a:off x="5777929" y="1868318"/>
              <a:ext cx="218774" cy="393008"/>
            </a:xfrm>
            <a:custGeom>
              <a:avLst/>
              <a:gdLst>
                <a:gd name="connsiteX0" fmla="*/ 22270 w 218774"/>
                <a:gd name="connsiteY0" fmla="*/ 0 h 393008"/>
                <a:gd name="connsiteX1" fmla="*/ 218774 w 218774"/>
                <a:gd name="connsiteY1" fmla="*/ 196504 h 393008"/>
                <a:gd name="connsiteX2" fmla="*/ 22270 w 218774"/>
                <a:gd name="connsiteY2" fmla="*/ 393008 h 393008"/>
                <a:gd name="connsiteX3" fmla="*/ 0 w 218774"/>
                <a:gd name="connsiteY3" fmla="*/ 390763 h 393008"/>
                <a:gd name="connsiteX4" fmla="*/ 17331 w 218774"/>
                <a:gd name="connsiteY4" fmla="*/ 389016 h 393008"/>
                <a:gd name="connsiteX5" fmla="*/ 174233 w 218774"/>
                <a:gd name="connsiteY5" fmla="*/ 196504 h 393008"/>
                <a:gd name="connsiteX6" fmla="*/ 17331 w 218774"/>
                <a:gd name="connsiteY6" fmla="*/ 3992 h 393008"/>
                <a:gd name="connsiteX7" fmla="*/ 0 w 218774"/>
                <a:gd name="connsiteY7" fmla="*/ 2245 h 393008"/>
                <a:gd name="connsiteX8" fmla="*/ 22270 w 218774"/>
                <a:gd name="connsiteY8" fmla="*/ 0 h 39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774" h="393008">
                  <a:moveTo>
                    <a:pt x="22270" y="0"/>
                  </a:moveTo>
                  <a:cubicBezTo>
                    <a:pt x="130796" y="0"/>
                    <a:pt x="218774" y="87978"/>
                    <a:pt x="218774" y="196504"/>
                  </a:cubicBezTo>
                  <a:cubicBezTo>
                    <a:pt x="218774" y="305030"/>
                    <a:pt x="130796" y="393008"/>
                    <a:pt x="22270" y="393008"/>
                  </a:cubicBezTo>
                  <a:lnTo>
                    <a:pt x="0" y="390763"/>
                  </a:lnTo>
                  <a:lnTo>
                    <a:pt x="17331" y="389016"/>
                  </a:lnTo>
                  <a:cubicBezTo>
                    <a:pt x="106875" y="370693"/>
                    <a:pt x="174233" y="291464"/>
                    <a:pt x="174233" y="196504"/>
                  </a:cubicBezTo>
                  <a:cubicBezTo>
                    <a:pt x="174233" y="101544"/>
                    <a:pt x="106875" y="22316"/>
                    <a:pt x="17331" y="3992"/>
                  </a:cubicBezTo>
                  <a:lnTo>
                    <a:pt x="0" y="2245"/>
                  </a:lnTo>
                  <a:lnTo>
                    <a:pt x="2227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25" name="Freeform 24"/>
            <p:cNvSpPr/>
            <p:nvPr/>
          </p:nvSpPr>
          <p:spPr>
            <a:xfrm>
              <a:off x="5269170" y="2427272"/>
              <a:ext cx="371302" cy="616267"/>
            </a:xfrm>
            <a:custGeom>
              <a:avLst/>
              <a:gdLst>
                <a:gd name="connsiteX0" fmla="*/ 183256 w 371302"/>
                <a:gd name="connsiteY0" fmla="*/ 0 h 616267"/>
                <a:gd name="connsiteX1" fmla="*/ 192322 w 371302"/>
                <a:gd name="connsiteY1" fmla="*/ 37741 h 616267"/>
                <a:gd name="connsiteX2" fmla="*/ 327278 w 371302"/>
                <a:gd name="connsiteY2" fmla="*/ 330352 h 616267"/>
                <a:gd name="connsiteX3" fmla="*/ 371302 w 371302"/>
                <a:gd name="connsiteY3" fmla="*/ 388407 h 616267"/>
                <a:gd name="connsiteX4" fmla="*/ 325391 w 371302"/>
                <a:gd name="connsiteY4" fmla="*/ 401455 h 616267"/>
                <a:gd name="connsiteX5" fmla="*/ 116683 w 371302"/>
                <a:gd name="connsiteY5" fmla="*/ 512362 h 616267"/>
                <a:gd name="connsiteX6" fmla="*/ 2758 w 371302"/>
                <a:gd name="connsiteY6" fmla="*/ 616267 h 616267"/>
                <a:gd name="connsiteX7" fmla="*/ 0 w 371302"/>
                <a:gd name="connsiteY7" fmla="*/ 555884 h 616267"/>
                <a:gd name="connsiteX8" fmla="*/ 136181 w 371302"/>
                <a:gd name="connsiteY8" fmla="*/ 63068 h 616267"/>
                <a:gd name="connsiteX9" fmla="*/ 183256 w 371302"/>
                <a:gd name="connsiteY9" fmla="*/ 0 h 61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302" h="616267">
                  <a:moveTo>
                    <a:pt x="183256" y="0"/>
                  </a:moveTo>
                  <a:lnTo>
                    <a:pt x="192322" y="37741"/>
                  </a:lnTo>
                  <a:cubicBezTo>
                    <a:pt x="224052" y="146415"/>
                    <a:pt x="270081" y="245361"/>
                    <a:pt x="327278" y="330352"/>
                  </a:cubicBezTo>
                  <a:lnTo>
                    <a:pt x="371302" y="388407"/>
                  </a:lnTo>
                  <a:lnTo>
                    <a:pt x="325391" y="401455"/>
                  </a:lnTo>
                  <a:cubicBezTo>
                    <a:pt x="250486" y="427209"/>
                    <a:pt x="180315" y="464843"/>
                    <a:pt x="116683" y="512362"/>
                  </a:cubicBezTo>
                  <a:lnTo>
                    <a:pt x="2758" y="616267"/>
                  </a:lnTo>
                  <a:lnTo>
                    <a:pt x="0" y="555884"/>
                  </a:lnTo>
                  <a:cubicBezTo>
                    <a:pt x="0" y="373334"/>
                    <a:pt x="50203" y="203746"/>
                    <a:pt x="136181" y="63068"/>
                  </a:cubicBezTo>
                  <a:lnTo>
                    <a:pt x="18325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26" name="Freeform 25"/>
            <p:cNvSpPr/>
            <p:nvPr/>
          </p:nvSpPr>
          <p:spPr>
            <a:xfrm flipH="1">
              <a:off x="5957236" y="2427272"/>
              <a:ext cx="371302" cy="616267"/>
            </a:xfrm>
            <a:custGeom>
              <a:avLst/>
              <a:gdLst>
                <a:gd name="connsiteX0" fmla="*/ 183256 w 371302"/>
                <a:gd name="connsiteY0" fmla="*/ 0 h 616267"/>
                <a:gd name="connsiteX1" fmla="*/ 192322 w 371302"/>
                <a:gd name="connsiteY1" fmla="*/ 37741 h 616267"/>
                <a:gd name="connsiteX2" fmla="*/ 327278 w 371302"/>
                <a:gd name="connsiteY2" fmla="*/ 330352 h 616267"/>
                <a:gd name="connsiteX3" fmla="*/ 371302 w 371302"/>
                <a:gd name="connsiteY3" fmla="*/ 388407 h 616267"/>
                <a:gd name="connsiteX4" fmla="*/ 325391 w 371302"/>
                <a:gd name="connsiteY4" fmla="*/ 401455 h 616267"/>
                <a:gd name="connsiteX5" fmla="*/ 116683 w 371302"/>
                <a:gd name="connsiteY5" fmla="*/ 512362 h 616267"/>
                <a:gd name="connsiteX6" fmla="*/ 2758 w 371302"/>
                <a:gd name="connsiteY6" fmla="*/ 616267 h 616267"/>
                <a:gd name="connsiteX7" fmla="*/ 0 w 371302"/>
                <a:gd name="connsiteY7" fmla="*/ 555884 h 616267"/>
                <a:gd name="connsiteX8" fmla="*/ 136181 w 371302"/>
                <a:gd name="connsiteY8" fmla="*/ 63068 h 616267"/>
                <a:gd name="connsiteX9" fmla="*/ 183256 w 371302"/>
                <a:gd name="connsiteY9" fmla="*/ 0 h 61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302" h="616267">
                  <a:moveTo>
                    <a:pt x="183256" y="0"/>
                  </a:moveTo>
                  <a:lnTo>
                    <a:pt x="192322" y="37741"/>
                  </a:lnTo>
                  <a:cubicBezTo>
                    <a:pt x="224052" y="146415"/>
                    <a:pt x="270081" y="245361"/>
                    <a:pt x="327278" y="330352"/>
                  </a:cubicBezTo>
                  <a:lnTo>
                    <a:pt x="371302" y="388407"/>
                  </a:lnTo>
                  <a:lnTo>
                    <a:pt x="325391" y="401455"/>
                  </a:lnTo>
                  <a:cubicBezTo>
                    <a:pt x="250486" y="427209"/>
                    <a:pt x="180315" y="464843"/>
                    <a:pt x="116683" y="512362"/>
                  </a:cubicBezTo>
                  <a:lnTo>
                    <a:pt x="2758" y="616267"/>
                  </a:lnTo>
                  <a:lnTo>
                    <a:pt x="0" y="555884"/>
                  </a:lnTo>
                  <a:cubicBezTo>
                    <a:pt x="0" y="373334"/>
                    <a:pt x="50203" y="203746"/>
                    <a:pt x="136181" y="63068"/>
                  </a:cubicBezTo>
                  <a:lnTo>
                    <a:pt x="18325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grpSp>
    </p:spTree>
    <p:extLst>
      <p:ext uri="{BB962C8B-B14F-4D97-AF65-F5344CB8AC3E}">
        <p14:creationId xmlns:p14="http://schemas.microsoft.com/office/powerpoint/2010/main" val="131691413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childTnLst>
                                </p:cTn>
                              </p:par>
                            </p:childTnLst>
                          </p:cTn>
                        </p:par>
                        <p:par>
                          <p:cTn id="12" fill="hold">
                            <p:stCondLst>
                              <p:cond delay="500"/>
                            </p:stCondLst>
                            <p:childTnLst>
                              <p:par>
                                <p:cTn id="13" presetID="3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 calcmode="lin" valueType="num">
                                      <p:cBhvr>
                                        <p:cTn id="17" dur="500" fill="hold"/>
                                        <p:tgtEl>
                                          <p:spTgt spid="9"/>
                                        </p:tgtEl>
                                        <p:attrNameLst>
                                          <p:attrName>style.rotation</p:attrName>
                                        </p:attrNameLst>
                                      </p:cBhvr>
                                      <p:tavLst>
                                        <p:tav tm="0">
                                          <p:val>
                                            <p:fltVal val="90"/>
                                          </p:val>
                                        </p:tav>
                                        <p:tav tm="100000">
                                          <p:val>
                                            <p:fltVal val="0"/>
                                          </p:val>
                                        </p:tav>
                                      </p:tavLst>
                                    </p:anim>
                                    <p:animEffect transition="in" filter="fade">
                                      <p:cBhvr>
                                        <p:cTn id="18" dur="500"/>
                                        <p:tgtEl>
                                          <p:spTgt spid="9"/>
                                        </p:tgtEl>
                                      </p:cBhvr>
                                    </p:animEffect>
                                  </p:childTnLst>
                                </p:cTn>
                              </p:par>
                            </p:childTnLst>
                          </p:cTn>
                        </p:par>
                        <p:par>
                          <p:cTn id="19" fill="hold">
                            <p:stCondLst>
                              <p:cond delay="1000"/>
                            </p:stCondLst>
                            <p:childTnLst>
                              <p:par>
                                <p:cTn id="20" presetID="31"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 calcmode="lin" valueType="num">
                                      <p:cBhvr>
                                        <p:cTn id="24" dur="500" fill="hold"/>
                                        <p:tgtEl>
                                          <p:spTgt spid="8"/>
                                        </p:tgtEl>
                                        <p:attrNameLst>
                                          <p:attrName>style.rotation</p:attrName>
                                        </p:attrNameLst>
                                      </p:cBhvr>
                                      <p:tavLst>
                                        <p:tav tm="0">
                                          <p:val>
                                            <p:fltVal val="90"/>
                                          </p:val>
                                        </p:tav>
                                        <p:tav tm="100000">
                                          <p:val>
                                            <p:fltVal val="0"/>
                                          </p:val>
                                        </p:tav>
                                      </p:tavLst>
                                    </p:anim>
                                    <p:animEffect transition="in" filter="fade">
                                      <p:cBhvr>
                                        <p:cTn id="25" dur="500"/>
                                        <p:tgtEl>
                                          <p:spTgt spid="8"/>
                                        </p:tgtEl>
                                      </p:cBhvr>
                                    </p:animEffect>
                                  </p:childTnLst>
                                </p:cTn>
                              </p:par>
                            </p:childTnLst>
                          </p:cTn>
                        </p:par>
                        <p:par>
                          <p:cTn id="26" fill="hold">
                            <p:stCondLst>
                              <p:cond delay="1500"/>
                            </p:stCondLst>
                            <p:childTnLst>
                              <p:par>
                                <p:cTn id="27" presetID="31"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style.rotation</p:attrName>
                                        </p:attrNameLst>
                                      </p:cBhvr>
                                      <p:tavLst>
                                        <p:tav tm="0">
                                          <p:val>
                                            <p:fltVal val="90"/>
                                          </p:val>
                                        </p:tav>
                                        <p:tav tm="100000">
                                          <p:val>
                                            <p:fltVal val="0"/>
                                          </p:val>
                                        </p:tav>
                                      </p:tavLst>
                                    </p:anim>
                                    <p:animEffect transition="in" filter="fade">
                                      <p:cBhvr>
                                        <p:cTn id="32" dur="500"/>
                                        <p:tgtEl>
                                          <p:spTgt spid="11"/>
                                        </p:tgtEl>
                                      </p:cBhvr>
                                    </p:animEffect>
                                  </p:childTnLst>
                                </p:cTn>
                              </p:par>
                            </p:childTnLst>
                          </p:cTn>
                        </p:par>
                        <p:par>
                          <p:cTn id="33" fill="hold">
                            <p:stCondLst>
                              <p:cond delay="2000"/>
                            </p:stCondLst>
                            <p:childTnLst>
                              <p:par>
                                <p:cTn id="34" presetID="3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 calcmode="lin" valueType="num">
                                      <p:cBhvr>
                                        <p:cTn id="38" dur="500" fill="hold"/>
                                        <p:tgtEl>
                                          <p:spTgt spid="12"/>
                                        </p:tgtEl>
                                        <p:attrNameLst>
                                          <p:attrName>style.rotation</p:attrName>
                                        </p:attrNameLst>
                                      </p:cBhvr>
                                      <p:tavLst>
                                        <p:tav tm="0">
                                          <p:val>
                                            <p:fltVal val="90"/>
                                          </p:val>
                                        </p:tav>
                                        <p:tav tm="100000">
                                          <p:val>
                                            <p:fltVal val="0"/>
                                          </p:val>
                                        </p:tav>
                                      </p:tavLst>
                                    </p:anim>
                                    <p:animEffect transition="in" filter="fade">
                                      <p:cBhvr>
                                        <p:cTn id="39" dur="500"/>
                                        <p:tgtEl>
                                          <p:spTgt spid="12"/>
                                        </p:tgtEl>
                                      </p:cBhvr>
                                    </p:animEffect>
                                  </p:childTnLst>
                                </p:cTn>
                              </p:par>
                            </p:childTnLst>
                          </p:cTn>
                        </p:par>
                        <p:par>
                          <p:cTn id="40" fill="hold">
                            <p:stCondLst>
                              <p:cond delay="2500"/>
                            </p:stCondLst>
                            <p:childTnLst>
                              <p:par>
                                <p:cTn id="41" presetID="53" presetClass="entr" presetSubtype="16"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250" fill="hold"/>
                                        <p:tgtEl>
                                          <p:spTgt spid="13"/>
                                        </p:tgtEl>
                                        <p:attrNameLst>
                                          <p:attrName>ppt_w</p:attrName>
                                        </p:attrNameLst>
                                      </p:cBhvr>
                                      <p:tavLst>
                                        <p:tav tm="0">
                                          <p:val>
                                            <p:fltVal val="0"/>
                                          </p:val>
                                        </p:tav>
                                        <p:tav tm="100000">
                                          <p:val>
                                            <p:strVal val="#ppt_w"/>
                                          </p:val>
                                        </p:tav>
                                      </p:tavLst>
                                    </p:anim>
                                    <p:anim calcmode="lin" valueType="num">
                                      <p:cBhvr>
                                        <p:cTn id="44" dur="250" fill="hold"/>
                                        <p:tgtEl>
                                          <p:spTgt spid="13"/>
                                        </p:tgtEl>
                                        <p:attrNameLst>
                                          <p:attrName>ppt_h</p:attrName>
                                        </p:attrNameLst>
                                      </p:cBhvr>
                                      <p:tavLst>
                                        <p:tav tm="0">
                                          <p:val>
                                            <p:fltVal val="0"/>
                                          </p:val>
                                        </p:tav>
                                        <p:tav tm="100000">
                                          <p:val>
                                            <p:strVal val="#ppt_h"/>
                                          </p:val>
                                        </p:tav>
                                      </p:tavLst>
                                    </p:anim>
                                    <p:animEffect transition="in" filter="fade">
                                      <p:cBhvr>
                                        <p:cTn id="45" dur="250"/>
                                        <p:tgtEl>
                                          <p:spTgt spid="13"/>
                                        </p:tgtEl>
                                      </p:cBhvr>
                                    </p:animEffect>
                                  </p:childTnLst>
                                </p:cTn>
                              </p:par>
                            </p:childTnLst>
                          </p:cTn>
                        </p:par>
                        <p:par>
                          <p:cTn id="46" fill="hold">
                            <p:stCondLst>
                              <p:cond delay="2750"/>
                            </p:stCondLst>
                            <p:childTnLst>
                              <p:par>
                                <p:cTn id="47" presetID="53" presetClass="entr" presetSubtype="16"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fltVal val="0"/>
                                          </p:val>
                                        </p:tav>
                                        <p:tav tm="100000">
                                          <p:val>
                                            <p:strVal val="#ppt_w"/>
                                          </p:val>
                                        </p:tav>
                                      </p:tavLst>
                                    </p:anim>
                                    <p:anim calcmode="lin" valueType="num">
                                      <p:cBhvr>
                                        <p:cTn id="50" dur="250" fill="hold"/>
                                        <p:tgtEl>
                                          <p:spTgt spid="15"/>
                                        </p:tgtEl>
                                        <p:attrNameLst>
                                          <p:attrName>ppt_h</p:attrName>
                                        </p:attrNameLst>
                                      </p:cBhvr>
                                      <p:tavLst>
                                        <p:tav tm="0">
                                          <p:val>
                                            <p:fltVal val="0"/>
                                          </p:val>
                                        </p:tav>
                                        <p:tav tm="100000">
                                          <p:val>
                                            <p:strVal val="#ppt_h"/>
                                          </p:val>
                                        </p:tav>
                                      </p:tavLst>
                                    </p:anim>
                                    <p:animEffect transition="in" filter="fade">
                                      <p:cBhvr>
                                        <p:cTn id="51" dur="250"/>
                                        <p:tgtEl>
                                          <p:spTgt spid="15"/>
                                        </p:tgtEl>
                                      </p:cBhvr>
                                    </p:animEffect>
                                  </p:childTnLst>
                                </p:cTn>
                              </p:par>
                            </p:childTnLst>
                          </p:cTn>
                        </p:par>
                        <p:par>
                          <p:cTn id="52" fill="hold">
                            <p:stCondLst>
                              <p:cond delay="3000"/>
                            </p:stCondLst>
                            <p:childTnLst>
                              <p:par>
                                <p:cTn id="53" presetID="53" presetClass="entr" presetSubtype="16"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250" fill="hold"/>
                                        <p:tgtEl>
                                          <p:spTgt spid="14"/>
                                        </p:tgtEl>
                                        <p:attrNameLst>
                                          <p:attrName>ppt_w</p:attrName>
                                        </p:attrNameLst>
                                      </p:cBhvr>
                                      <p:tavLst>
                                        <p:tav tm="0">
                                          <p:val>
                                            <p:fltVal val="0"/>
                                          </p:val>
                                        </p:tav>
                                        <p:tav tm="100000">
                                          <p:val>
                                            <p:strVal val="#ppt_w"/>
                                          </p:val>
                                        </p:tav>
                                      </p:tavLst>
                                    </p:anim>
                                    <p:anim calcmode="lin" valueType="num">
                                      <p:cBhvr>
                                        <p:cTn id="56" dur="250" fill="hold"/>
                                        <p:tgtEl>
                                          <p:spTgt spid="14"/>
                                        </p:tgtEl>
                                        <p:attrNameLst>
                                          <p:attrName>ppt_h</p:attrName>
                                        </p:attrNameLst>
                                      </p:cBhvr>
                                      <p:tavLst>
                                        <p:tav tm="0">
                                          <p:val>
                                            <p:fltVal val="0"/>
                                          </p:val>
                                        </p:tav>
                                        <p:tav tm="100000">
                                          <p:val>
                                            <p:strVal val="#ppt_h"/>
                                          </p:val>
                                        </p:tav>
                                      </p:tavLst>
                                    </p:anim>
                                    <p:animEffect transition="in" filter="fade">
                                      <p:cBhvr>
                                        <p:cTn id="57" dur="250"/>
                                        <p:tgtEl>
                                          <p:spTgt spid="14"/>
                                        </p:tgtEl>
                                      </p:cBhvr>
                                    </p:animEffect>
                                  </p:childTnLst>
                                </p:cTn>
                              </p:par>
                            </p:childTnLst>
                          </p:cTn>
                        </p:par>
                        <p:par>
                          <p:cTn id="58" fill="hold">
                            <p:stCondLst>
                              <p:cond delay="3250"/>
                            </p:stCondLst>
                            <p:childTnLst>
                              <p:par>
                                <p:cTn id="59" presetID="42" presetClass="entr" presetSubtype="0"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anim calcmode="lin" valueType="num">
                                      <p:cBhvr>
                                        <p:cTn id="62" dur="500" fill="hold"/>
                                        <p:tgtEl>
                                          <p:spTgt spid="16"/>
                                        </p:tgtEl>
                                        <p:attrNameLst>
                                          <p:attrName>ppt_x</p:attrName>
                                        </p:attrNameLst>
                                      </p:cBhvr>
                                      <p:tavLst>
                                        <p:tav tm="0">
                                          <p:val>
                                            <p:strVal val="#ppt_x"/>
                                          </p:val>
                                        </p:tav>
                                        <p:tav tm="100000">
                                          <p:val>
                                            <p:strVal val="#ppt_x"/>
                                          </p:val>
                                        </p:tav>
                                      </p:tavLst>
                                    </p:anim>
                                    <p:anim calcmode="lin" valueType="num">
                                      <p:cBhvr>
                                        <p:cTn id="6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8ED4C4-F4EE-485F-A523-4A2A20C67283}"/>
              </a:ext>
            </a:extLst>
          </p:cNvPr>
          <p:cNvSpPr>
            <a:spLocks noGrp="1"/>
          </p:cNvSpPr>
          <p:nvPr>
            <p:ph type="title"/>
          </p:nvPr>
        </p:nvSpPr>
        <p:spPr>
          <a:xfrm>
            <a:off x="822367" y="279345"/>
            <a:ext cx="10515600" cy="1325563"/>
          </a:xfrm>
        </p:spPr>
        <p:txBody>
          <a:bodyPr/>
          <a:lstStyle/>
          <a:p>
            <a:r>
              <a:rPr lang="en-US"/>
              <a:t>Growth Across Industries</a:t>
            </a:r>
            <a:endParaRPr lang="en-US" dirty="0"/>
          </a:p>
        </p:txBody>
      </p:sp>
      <p:pic>
        <p:nvPicPr>
          <p:cNvPr id="4" name="Content Placeholder 3">
            <a:extLst>
              <a:ext uri="{FF2B5EF4-FFF2-40B4-BE49-F238E27FC236}">
                <a16:creationId xmlns:a16="http://schemas.microsoft.com/office/drawing/2014/main" xmlns="" id="{8B894A3E-7892-4C5A-9FD4-FB86FA18E6A3}"/>
              </a:ext>
            </a:extLst>
          </p:cNvPr>
          <p:cNvPicPr>
            <a:picLocks noGrp="1" noChangeAspect="1"/>
          </p:cNvPicPr>
          <p:nvPr>
            <p:ph idx="1"/>
          </p:nvPr>
        </p:nvPicPr>
        <p:blipFill>
          <a:blip r:embed="rId2"/>
          <a:stretch>
            <a:fillRect/>
          </a:stretch>
        </p:blipFill>
        <p:spPr>
          <a:xfrm>
            <a:off x="1406613" y="1604908"/>
            <a:ext cx="9290435" cy="4774872"/>
          </a:xfrm>
          <a:prstGeom prst="rect">
            <a:avLst/>
          </a:prstGeom>
        </p:spPr>
      </p:pic>
    </p:spTree>
    <p:extLst>
      <p:ext uri="{BB962C8B-B14F-4D97-AF65-F5344CB8AC3E}">
        <p14:creationId xmlns:p14="http://schemas.microsoft.com/office/powerpoint/2010/main" val="1052946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E9969B-E2E4-4E57-8A5F-F21ECFF7B0B7}"/>
              </a:ext>
            </a:extLst>
          </p:cNvPr>
          <p:cNvSpPr>
            <a:spLocks noGrp="1"/>
          </p:cNvSpPr>
          <p:nvPr>
            <p:ph type="title"/>
          </p:nvPr>
        </p:nvSpPr>
        <p:spPr>
          <a:xfrm>
            <a:off x="838199" y="324934"/>
            <a:ext cx="11305820" cy="759620"/>
          </a:xfrm>
        </p:spPr>
        <p:txBody>
          <a:bodyPr/>
          <a:lstStyle/>
          <a:p>
            <a:r>
              <a:rPr lang="en-US" sz="3733" dirty="0">
                <a:solidFill>
                  <a:schemeClr val="tx2">
                    <a:lumMod val="75000"/>
                  </a:schemeClr>
                </a:solidFill>
              </a:rPr>
              <a:t>Data Analytics </a:t>
            </a:r>
            <a:r>
              <a:rPr lang="en-US" sz="3733" dirty="0">
                <a:solidFill>
                  <a:schemeClr val="tx2">
                    <a:lumMod val="75000"/>
                  </a:schemeClr>
                </a:solidFill>
              </a:rPr>
              <a:t>&amp; </a:t>
            </a:r>
            <a:r>
              <a:rPr lang="en-US" sz="3733" dirty="0">
                <a:solidFill>
                  <a:schemeClr val="accent4">
                    <a:lumMod val="75000"/>
                  </a:schemeClr>
                </a:solidFill>
              </a:rPr>
              <a:t>Business </a:t>
            </a:r>
            <a:r>
              <a:rPr lang="en-US" sz="3733" dirty="0">
                <a:solidFill>
                  <a:schemeClr val="accent4">
                    <a:lumMod val="75000"/>
                  </a:schemeClr>
                </a:solidFill>
              </a:rPr>
              <a:t>Intelligence Professionals</a:t>
            </a:r>
            <a:endParaRPr lang="en-US" sz="3733" dirty="0">
              <a:solidFill>
                <a:schemeClr val="accent4">
                  <a:lumMod val="75000"/>
                </a:schemeClr>
              </a:solidFill>
            </a:endParaRPr>
          </a:p>
        </p:txBody>
      </p:sp>
      <p:sp>
        <p:nvSpPr>
          <p:cNvPr id="3" name="Content Placeholder 2">
            <a:extLst>
              <a:ext uri="{FF2B5EF4-FFF2-40B4-BE49-F238E27FC236}">
                <a16:creationId xmlns:a16="http://schemas.microsoft.com/office/drawing/2014/main" xmlns="" id="{3D91527B-7BF2-4FA4-A4A8-23952E40CB37}"/>
              </a:ext>
            </a:extLst>
          </p:cNvPr>
          <p:cNvSpPr>
            <a:spLocks noGrp="1"/>
          </p:cNvSpPr>
          <p:nvPr>
            <p:ph idx="1"/>
          </p:nvPr>
        </p:nvSpPr>
        <p:spPr>
          <a:xfrm>
            <a:off x="506681" y="1825625"/>
            <a:ext cx="2399432" cy="4351339"/>
          </a:xfrm>
        </p:spPr>
        <p:txBody>
          <a:bodyPr>
            <a:normAutofit/>
          </a:bodyPr>
          <a:lstStyle/>
          <a:p>
            <a:pPr marL="0" indent="0">
              <a:buNone/>
            </a:pPr>
            <a:r>
              <a:rPr lang="en-US" sz="2000" dirty="0"/>
              <a:t>By 2020, the number of jobs for all US data professionals will </a:t>
            </a:r>
            <a:r>
              <a:rPr lang="en-US" sz="2000" dirty="0">
                <a:solidFill>
                  <a:schemeClr val="accent4">
                    <a:lumMod val="60000"/>
                    <a:lumOff val="40000"/>
                  </a:schemeClr>
                </a:solidFill>
              </a:rPr>
              <a:t>increase </a:t>
            </a:r>
            <a:r>
              <a:rPr lang="en-US" sz="2000" dirty="0"/>
              <a:t>by 364,000 </a:t>
            </a:r>
            <a:r>
              <a:rPr lang="en-US" sz="2000" dirty="0">
                <a:solidFill>
                  <a:schemeClr val="accent4">
                    <a:lumMod val="60000"/>
                    <a:lumOff val="40000"/>
                  </a:schemeClr>
                </a:solidFill>
              </a:rPr>
              <a:t>openings</a:t>
            </a:r>
            <a:r>
              <a:rPr lang="en-US" sz="2000" dirty="0"/>
              <a:t> to </a:t>
            </a:r>
            <a:r>
              <a:rPr lang="en-US" sz="3200" b="1" dirty="0">
                <a:solidFill>
                  <a:schemeClr val="accent4">
                    <a:lumMod val="75000"/>
                  </a:schemeClr>
                </a:solidFill>
              </a:rPr>
              <a:t>2,716,425</a:t>
            </a:r>
            <a:r>
              <a:rPr lang="en-US" sz="3200" b="1" dirty="0">
                <a:solidFill>
                  <a:schemeClr val="accent5">
                    <a:lumMod val="75000"/>
                  </a:schemeClr>
                </a:solidFill>
              </a:rPr>
              <a:t> </a:t>
            </a:r>
            <a:r>
              <a:rPr lang="en-US" sz="2000" dirty="0"/>
              <a:t>according to IBM.</a:t>
            </a:r>
          </a:p>
          <a:p>
            <a:endParaRPr lang="en-US" sz="2000" dirty="0"/>
          </a:p>
          <a:p>
            <a:endParaRPr lang="en-US" sz="2000" dirty="0"/>
          </a:p>
          <a:p>
            <a:endParaRPr lang="en-US" sz="2000" dirty="0"/>
          </a:p>
        </p:txBody>
      </p:sp>
      <p:pic>
        <p:nvPicPr>
          <p:cNvPr id="5" name="Picture 4">
            <a:extLst>
              <a:ext uri="{FF2B5EF4-FFF2-40B4-BE49-F238E27FC236}">
                <a16:creationId xmlns:a16="http://schemas.microsoft.com/office/drawing/2014/main" xmlns="" id="{B364819A-AE3C-412F-989A-702C5484D80D}"/>
              </a:ext>
            </a:extLst>
          </p:cNvPr>
          <p:cNvPicPr>
            <a:picLocks noChangeAspect="1"/>
          </p:cNvPicPr>
          <p:nvPr/>
        </p:nvPicPr>
        <p:blipFill>
          <a:blip r:embed="rId2"/>
          <a:stretch>
            <a:fillRect/>
          </a:stretch>
        </p:blipFill>
        <p:spPr>
          <a:xfrm>
            <a:off x="2985465" y="1690689"/>
            <a:ext cx="9158556" cy="4486275"/>
          </a:xfrm>
          <a:prstGeom prst="rect">
            <a:avLst/>
          </a:prstGeom>
        </p:spPr>
      </p:pic>
    </p:spTree>
    <p:extLst>
      <p:ext uri="{BB962C8B-B14F-4D97-AF65-F5344CB8AC3E}">
        <p14:creationId xmlns:p14="http://schemas.microsoft.com/office/powerpoint/2010/main" val="1616521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p:cNvSpPr/>
          <p:nvPr/>
        </p:nvSpPr>
        <p:spPr>
          <a:xfrm>
            <a:off x="-228600" y="2804160"/>
            <a:ext cx="9144000" cy="3272333"/>
          </a:xfrm>
          <a:custGeom>
            <a:avLst/>
            <a:gdLst>
              <a:gd name="connsiteX0" fmla="*/ 0 w 6858000"/>
              <a:gd name="connsiteY0" fmla="*/ 2137410 h 2471892"/>
              <a:gd name="connsiteX1" fmla="*/ 754380 w 6858000"/>
              <a:gd name="connsiteY1" fmla="*/ 1417320 h 2471892"/>
              <a:gd name="connsiteX2" fmla="*/ 1908810 w 6858000"/>
              <a:gd name="connsiteY2" fmla="*/ 1177290 h 2471892"/>
              <a:gd name="connsiteX3" fmla="*/ 3028950 w 6858000"/>
              <a:gd name="connsiteY3" fmla="*/ 1531620 h 2471892"/>
              <a:gd name="connsiteX4" fmla="*/ 3223260 w 6858000"/>
              <a:gd name="connsiteY4" fmla="*/ 2366010 h 2471892"/>
              <a:gd name="connsiteX5" fmla="*/ 2480310 w 6858000"/>
              <a:gd name="connsiteY5" fmla="*/ 2411730 h 2471892"/>
              <a:gd name="connsiteX6" fmla="*/ 2023110 w 6858000"/>
              <a:gd name="connsiteY6" fmla="*/ 1920240 h 2471892"/>
              <a:gd name="connsiteX7" fmla="*/ 1988820 w 6858000"/>
              <a:gd name="connsiteY7" fmla="*/ 982980 h 2471892"/>
              <a:gd name="connsiteX8" fmla="*/ 2731770 w 6858000"/>
              <a:gd name="connsiteY8" fmla="*/ 262890 h 2471892"/>
              <a:gd name="connsiteX9" fmla="*/ 4263390 w 6858000"/>
              <a:gd name="connsiteY9" fmla="*/ 400050 h 2471892"/>
              <a:gd name="connsiteX10" fmla="*/ 5017770 w 6858000"/>
              <a:gd name="connsiteY10" fmla="*/ 1577340 h 2471892"/>
              <a:gd name="connsiteX11" fmla="*/ 6297930 w 6858000"/>
              <a:gd name="connsiteY11" fmla="*/ 1634490 h 2471892"/>
              <a:gd name="connsiteX12" fmla="*/ 6503670 w 6858000"/>
              <a:gd name="connsiteY12" fmla="*/ 560070 h 2471892"/>
              <a:gd name="connsiteX13" fmla="*/ 6858000 w 6858000"/>
              <a:gd name="connsiteY13" fmla="*/ 0 h 2471892"/>
              <a:gd name="connsiteX0" fmla="*/ 0 w 6858000"/>
              <a:gd name="connsiteY0" fmla="*/ 2137410 h 2471892"/>
              <a:gd name="connsiteX1" fmla="*/ 754380 w 6858000"/>
              <a:gd name="connsiteY1" fmla="*/ 1417320 h 2471892"/>
              <a:gd name="connsiteX2" fmla="*/ 1908810 w 6858000"/>
              <a:gd name="connsiteY2" fmla="*/ 1177290 h 2471892"/>
              <a:gd name="connsiteX3" fmla="*/ 3028950 w 6858000"/>
              <a:gd name="connsiteY3" fmla="*/ 1531620 h 2471892"/>
              <a:gd name="connsiteX4" fmla="*/ 3223260 w 6858000"/>
              <a:gd name="connsiteY4" fmla="*/ 2366010 h 2471892"/>
              <a:gd name="connsiteX5" fmla="*/ 2480310 w 6858000"/>
              <a:gd name="connsiteY5" fmla="*/ 2411730 h 2471892"/>
              <a:gd name="connsiteX6" fmla="*/ 2023110 w 6858000"/>
              <a:gd name="connsiteY6" fmla="*/ 1920240 h 2471892"/>
              <a:gd name="connsiteX7" fmla="*/ 1988820 w 6858000"/>
              <a:gd name="connsiteY7" fmla="*/ 982980 h 2471892"/>
              <a:gd name="connsiteX8" fmla="*/ 2731770 w 6858000"/>
              <a:gd name="connsiteY8" fmla="*/ 262890 h 2471892"/>
              <a:gd name="connsiteX9" fmla="*/ 4183380 w 6858000"/>
              <a:gd name="connsiteY9" fmla="*/ 445770 h 2471892"/>
              <a:gd name="connsiteX10" fmla="*/ 5017770 w 6858000"/>
              <a:gd name="connsiteY10" fmla="*/ 1577340 h 2471892"/>
              <a:gd name="connsiteX11" fmla="*/ 6297930 w 6858000"/>
              <a:gd name="connsiteY11" fmla="*/ 1634490 h 2471892"/>
              <a:gd name="connsiteX12" fmla="*/ 6503670 w 6858000"/>
              <a:gd name="connsiteY12" fmla="*/ 560070 h 2471892"/>
              <a:gd name="connsiteX13" fmla="*/ 6858000 w 6858000"/>
              <a:gd name="connsiteY13" fmla="*/ 0 h 2471892"/>
              <a:gd name="connsiteX0" fmla="*/ 0 w 6858000"/>
              <a:gd name="connsiteY0" fmla="*/ 2137410 h 2471892"/>
              <a:gd name="connsiteX1" fmla="*/ 754380 w 6858000"/>
              <a:gd name="connsiteY1" fmla="*/ 1417320 h 2471892"/>
              <a:gd name="connsiteX2" fmla="*/ 1908810 w 6858000"/>
              <a:gd name="connsiteY2" fmla="*/ 1177290 h 2471892"/>
              <a:gd name="connsiteX3" fmla="*/ 3028950 w 6858000"/>
              <a:gd name="connsiteY3" fmla="*/ 1531620 h 2471892"/>
              <a:gd name="connsiteX4" fmla="*/ 3223260 w 6858000"/>
              <a:gd name="connsiteY4" fmla="*/ 2366010 h 2471892"/>
              <a:gd name="connsiteX5" fmla="*/ 2480310 w 6858000"/>
              <a:gd name="connsiteY5" fmla="*/ 2411730 h 2471892"/>
              <a:gd name="connsiteX6" fmla="*/ 2023110 w 6858000"/>
              <a:gd name="connsiteY6" fmla="*/ 1920240 h 2471892"/>
              <a:gd name="connsiteX7" fmla="*/ 1988820 w 6858000"/>
              <a:gd name="connsiteY7" fmla="*/ 982980 h 2471892"/>
              <a:gd name="connsiteX8" fmla="*/ 2731770 w 6858000"/>
              <a:gd name="connsiteY8" fmla="*/ 262890 h 2471892"/>
              <a:gd name="connsiteX9" fmla="*/ 4183380 w 6858000"/>
              <a:gd name="connsiteY9" fmla="*/ 445770 h 2471892"/>
              <a:gd name="connsiteX10" fmla="*/ 5017770 w 6858000"/>
              <a:gd name="connsiteY10" fmla="*/ 1577340 h 2471892"/>
              <a:gd name="connsiteX11" fmla="*/ 6297930 w 6858000"/>
              <a:gd name="connsiteY11" fmla="*/ 1634490 h 2471892"/>
              <a:gd name="connsiteX12" fmla="*/ 6503670 w 6858000"/>
              <a:gd name="connsiteY12" fmla="*/ 560070 h 2471892"/>
              <a:gd name="connsiteX13" fmla="*/ 6858000 w 6858000"/>
              <a:gd name="connsiteY13" fmla="*/ 0 h 2471892"/>
              <a:gd name="connsiteX0" fmla="*/ 0 w 6858000"/>
              <a:gd name="connsiteY0" fmla="*/ 2137410 h 2471892"/>
              <a:gd name="connsiteX1" fmla="*/ 754380 w 6858000"/>
              <a:gd name="connsiteY1" fmla="*/ 1417320 h 2471892"/>
              <a:gd name="connsiteX2" fmla="*/ 1908810 w 6858000"/>
              <a:gd name="connsiteY2" fmla="*/ 1177290 h 2471892"/>
              <a:gd name="connsiteX3" fmla="*/ 3028950 w 6858000"/>
              <a:gd name="connsiteY3" fmla="*/ 1531620 h 2471892"/>
              <a:gd name="connsiteX4" fmla="*/ 3223260 w 6858000"/>
              <a:gd name="connsiteY4" fmla="*/ 2366010 h 2471892"/>
              <a:gd name="connsiteX5" fmla="*/ 2480310 w 6858000"/>
              <a:gd name="connsiteY5" fmla="*/ 2411730 h 2471892"/>
              <a:gd name="connsiteX6" fmla="*/ 2023110 w 6858000"/>
              <a:gd name="connsiteY6" fmla="*/ 1920240 h 2471892"/>
              <a:gd name="connsiteX7" fmla="*/ 1988820 w 6858000"/>
              <a:gd name="connsiteY7" fmla="*/ 982980 h 2471892"/>
              <a:gd name="connsiteX8" fmla="*/ 2731770 w 6858000"/>
              <a:gd name="connsiteY8" fmla="*/ 262890 h 2471892"/>
              <a:gd name="connsiteX9" fmla="*/ 4183380 w 6858000"/>
              <a:gd name="connsiteY9" fmla="*/ 445770 h 2471892"/>
              <a:gd name="connsiteX10" fmla="*/ 5017770 w 6858000"/>
              <a:gd name="connsiteY10" fmla="*/ 1577340 h 2471892"/>
              <a:gd name="connsiteX11" fmla="*/ 6229350 w 6858000"/>
              <a:gd name="connsiteY11" fmla="*/ 1611630 h 2471892"/>
              <a:gd name="connsiteX12" fmla="*/ 6503670 w 6858000"/>
              <a:gd name="connsiteY12" fmla="*/ 560070 h 2471892"/>
              <a:gd name="connsiteX13" fmla="*/ 6858000 w 6858000"/>
              <a:gd name="connsiteY13" fmla="*/ 0 h 2471892"/>
              <a:gd name="connsiteX0" fmla="*/ 0 w 6858000"/>
              <a:gd name="connsiteY0" fmla="*/ 2137410 h 2436053"/>
              <a:gd name="connsiteX1" fmla="*/ 754380 w 6858000"/>
              <a:gd name="connsiteY1" fmla="*/ 1417320 h 2436053"/>
              <a:gd name="connsiteX2" fmla="*/ 1908810 w 6858000"/>
              <a:gd name="connsiteY2" fmla="*/ 1177290 h 2436053"/>
              <a:gd name="connsiteX3" fmla="*/ 3028950 w 6858000"/>
              <a:gd name="connsiteY3" fmla="*/ 1531620 h 2436053"/>
              <a:gd name="connsiteX4" fmla="*/ 3108960 w 6858000"/>
              <a:gd name="connsiteY4" fmla="*/ 2274570 h 2436053"/>
              <a:gd name="connsiteX5" fmla="*/ 2480310 w 6858000"/>
              <a:gd name="connsiteY5" fmla="*/ 2411730 h 2436053"/>
              <a:gd name="connsiteX6" fmla="*/ 2023110 w 6858000"/>
              <a:gd name="connsiteY6" fmla="*/ 1920240 h 2436053"/>
              <a:gd name="connsiteX7" fmla="*/ 1988820 w 6858000"/>
              <a:gd name="connsiteY7" fmla="*/ 982980 h 2436053"/>
              <a:gd name="connsiteX8" fmla="*/ 2731770 w 6858000"/>
              <a:gd name="connsiteY8" fmla="*/ 262890 h 2436053"/>
              <a:gd name="connsiteX9" fmla="*/ 4183380 w 6858000"/>
              <a:gd name="connsiteY9" fmla="*/ 445770 h 2436053"/>
              <a:gd name="connsiteX10" fmla="*/ 5017770 w 6858000"/>
              <a:gd name="connsiteY10" fmla="*/ 1577340 h 2436053"/>
              <a:gd name="connsiteX11" fmla="*/ 6229350 w 6858000"/>
              <a:gd name="connsiteY11" fmla="*/ 1611630 h 2436053"/>
              <a:gd name="connsiteX12" fmla="*/ 6503670 w 6858000"/>
              <a:gd name="connsiteY12" fmla="*/ 560070 h 2436053"/>
              <a:gd name="connsiteX13" fmla="*/ 6858000 w 6858000"/>
              <a:gd name="connsiteY13" fmla="*/ 0 h 2436053"/>
              <a:gd name="connsiteX0" fmla="*/ 0 w 6858000"/>
              <a:gd name="connsiteY0" fmla="*/ 2137410 h 2454250"/>
              <a:gd name="connsiteX1" fmla="*/ 754380 w 6858000"/>
              <a:gd name="connsiteY1" fmla="*/ 1417320 h 2454250"/>
              <a:gd name="connsiteX2" fmla="*/ 1908810 w 6858000"/>
              <a:gd name="connsiteY2" fmla="*/ 1177290 h 2454250"/>
              <a:gd name="connsiteX3" fmla="*/ 3028950 w 6858000"/>
              <a:gd name="connsiteY3" fmla="*/ 1531620 h 2454250"/>
              <a:gd name="connsiteX4" fmla="*/ 3108960 w 6858000"/>
              <a:gd name="connsiteY4" fmla="*/ 2274570 h 2454250"/>
              <a:gd name="connsiteX5" fmla="*/ 2480310 w 6858000"/>
              <a:gd name="connsiteY5" fmla="*/ 2411730 h 2454250"/>
              <a:gd name="connsiteX6" fmla="*/ 2023110 w 6858000"/>
              <a:gd name="connsiteY6" fmla="*/ 1920240 h 2454250"/>
              <a:gd name="connsiteX7" fmla="*/ 1988820 w 6858000"/>
              <a:gd name="connsiteY7" fmla="*/ 982980 h 2454250"/>
              <a:gd name="connsiteX8" fmla="*/ 2731770 w 6858000"/>
              <a:gd name="connsiteY8" fmla="*/ 262890 h 2454250"/>
              <a:gd name="connsiteX9" fmla="*/ 4183380 w 6858000"/>
              <a:gd name="connsiteY9" fmla="*/ 445770 h 2454250"/>
              <a:gd name="connsiteX10" fmla="*/ 5017770 w 6858000"/>
              <a:gd name="connsiteY10" fmla="*/ 1577340 h 2454250"/>
              <a:gd name="connsiteX11" fmla="*/ 6229350 w 6858000"/>
              <a:gd name="connsiteY11" fmla="*/ 1611630 h 2454250"/>
              <a:gd name="connsiteX12" fmla="*/ 6503670 w 6858000"/>
              <a:gd name="connsiteY12" fmla="*/ 560070 h 2454250"/>
              <a:gd name="connsiteX13" fmla="*/ 6858000 w 6858000"/>
              <a:gd name="connsiteY13" fmla="*/ 0 h 245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58000" h="2454250">
                <a:moveTo>
                  <a:pt x="0" y="2137410"/>
                </a:moveTo>
                <a:cubicBezTo>
                  <a:pt x="218122" y="1857375"/>
                  <a:pt x="436245" y="1577340"/>
                  <a:pt x="754380" y="1417320"/>
                </a:cubicBezTo>
                <a:cubicBezTo>
                  <a:pt x="1072515" y="1257300"/>
                  <a:pt x="1529715" y="1158240"/>
                  <a:pt x="1908810" y="1177290"/>
                </a:cubicBezTo>
                <a:cubicBezTo>
                  <a:pt x="2287905" y="1196340"/>
                  <a:pt x="2828925" y="1348740"/>
                  <a:pt x="3028950" y="1531620"/>
                </a:cubicBezTo>
                <a:cubicBezTo>
                  <a:pt x="3228975" y="1714500"/>
                  <a:pt x="3257550" y="2047875"/>
                  <a:pt x="3108960" y="2274570"/>
                </a:cubicBezTo>
                <a:cubicBezTo>
                  <a:pt x="2960370" y="2501265"/>
                  <a:pt x="2661285" y="2470785"/>
                  <a:pt x="2480310" y="2411730"/>
                </a:cubicBezTo>
                <a:cubicBezTo>
                  <a:pt x="2299335" y="2352675"/>
                  <a:pt x="2105025" y="2158365"/>
                  <a:pt x="2023110" y="1920240"/>
                </a:cubicBezTo>
                <a:cubicBezTo>
                  <a:pt x="1941195" y="1682115"/>
                  <a:pt x="1870710" y="1259205"/>
                  <a:pt x="1988820" y="982980"/>
                </a:cubicBezTo>
                <a:cubicBezTo>
                  <a:pt x="2106930" y="706755"/>
                  <a:pt x="2366010" y="352425"/>
                  <a:pt x="2731770" y="262890"/>
                </a:cubicBezTo>
                <a:cubicBezTo>
                  <a:pt x="3097530" y="173355"/>
                  <a:pt x="3802380" y="135255"/>
                  <a:pt x="4183380" y="445770"/>
                </a:cubicBezTo>
                <a:cubicBezTo>
                  <a:pt x="4564380" y="756285"/>
                  <a:pt x="4676775" y="1383030"/>
                  <a:pt x="5017770" y="1577340"/>
                </a:cubicBezTo>
                <a:cubicBezTo>
                  <a:pt x="5358765" y="1771650"/>
                  <a:pt x="5981700" y="1781175"/>
                  <a:pt x="6229350" y="1611630"/>
                </a:cubicBezTo>
                <a:cubicBezTo>
                  <a:pt x="6477000" y="1442085"/>
                  <a:pt x="6398895" y="828675"/>
                  <a:pt x="6503670" y="560070"/>
                </a:cubicBezTo>
                <a:cubicBezTo>
                  <a:pt x="6608445" y="291465"/>
                  <a:pt x="6727507" y="143827"/>
                  <a:pt x="6858000" y="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dirty="0">
              <a:solidFill>
                <a:prstClr val="white"/>
              </a:solidFill>
            </a:endParaRPr>
          </a:p>
        </p:txBody>
      </p:sp>
      <p:sp>
        <p:nvSpPr>
          <p:cNvPr id="12" name="Title 11"/>
          <p:cNvSpPr>
            <a:spLocks noGrp="1"/>
          </p:cNvSpPr>
          <p:nvPr>
            <p:ph type="title"/>
          </p:nvPr>
        </p:nvSpPr>
        <p:spPr/>
        <p:txBody>
          <a:bodyPr/>
          <a:lstStyle/>
          <a:p>
            <a:r>
              <a:rPr lang="en-US" dirty="0" smtClean="0">
                <a:solidFill>
                  <a:schemeClr val="accent1">
                    <a:lumMod val="60000"/>
                    <a:lumOff val="40000"/>
                  </a:schemeClr>
                </a:solidFill>
              </a:rPr>
              <a:t>Pathways to Success</a:t>
            </a:r>
            <a:endParaRPr lang="uk-UA" dirty="0">
              <a:solidFill>
                <a:schemeClr val="accent1">
                  <a:lumMod val="60000"/>
                  <a:lumOff val="40000"/>
                </a:schemeClr>
              </a:solidFill>
            </a:endParaRPr>
          </a:p>
        </p:txBody>
      </p:sp>
      <p:sp>
        <p:nvSpPr>
          <p:cNvPr id="173" name="Text Placeholder 172"/>
          <p:cNvSpPr>
            <a:spLocks noGrp="1"/>
          </p:cNvSpPr>
          <p:nvPr>
            <p:ph type="body" sz="quarter" idx="14"/>
          </p:nvPr>
        </p:nvSpPr>
        <p:spPr/>
        <p:txBody>
          <a:bodyPr/>
          <a:lstStyle/>
          <a:p>
            <a:r>
              <a:rPr lang="en-US" dirty="0" smtClean="0">
                <a:latin typeface="Open Sans Light" panose="020B0306030504020204" pitchFamily="34" charset="0"/>
                <a:ea typeface="Open Sans Light" panose="020B0306030504020204" pitchFamily="34" charset="0"/>
                <a:cs typeface="Open Sans Light" panose="020B0306030504020204" pitchFamily="34" charset="0"/>
              </a:rPr>
              <a:t>K-12 to Coastline to University</a:t>
            </a:r>
            <a:endParaRPr lang="uk-UA"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 name="Date Placeholder 8"/>
          <p:cNvSpPr>
            <a:spLocks noGrp="1"/>
          </p:cNvSpPr>
          <p:nvPr>
            <p:ph type="dt" sz="half" idx="15"/>
          </p:nvPr>
        </p:nvSpPr>
        <p:spPr/>
        <p:txBody>
          <a:bodyPr/>
          <a:lstStyle/>
          <a:p>
            <a:r>
              <a:rPr lang="en-US" dirty="0">
                <a:solidFill>
                  <a:prstClr val="white">
                    <a:tint val="75000"/>
                  </a:prstClr>
                </a:solidFill>
              </a:rPr>
              <a:t>CST </a:t>
            </a:r>
            <a:r>
              <a:rPr lang="en-US" dirty="0" smtClean="0">
                <a:solidFill>
                  <a:prstClr val="white">
                    <a:tint val="75000"/>
                  </a:prstClr>
                </a:solidFill>
              </a:rPr>
              <a:t>Faculty</a:t>
            </a:r>
            <a:endParaRPr lang="uk-UA" dirty="0">
              <a:solidFill>
                <a:prstClr val="white">
                  <a:tint val="75000"/>
                </a:prstClr>
              </a:solidFill>
            </a:endParaRPr>
          </a:p>
        </p:txBody>
      </p:sp>
      <p:sp>
        <p:nvSpPr>
          <p:cNvPr id="11" name="Slide Number Placeholder 10"/>
          <p:cNvSpPr>
            <a:spLocks noGrp="1"/>
          </p:cNvSpPr>
          <p:nvPr>
            <p:ph type="sldNum" sz="quarter" idx="17"/>
          </p:nvPr>
        </p:nvSpPr>
        <p:spPr/>
        <p:txBody>
          <a:bodyPr/>
          <a:lstStyle/>
          <a:p>
            <a:fld id="{B3BC7BAA-C9E3-4791-8D5F-62FE56C1B94A}" type="slidenum">
              <a:rPr lang="uk-UA" smtClean="0">
                <a:solidFill>
                  <a:prstClr val="white"/>
                </a:solidFill>
              </a:rPr>
              <a:pPr/>
              <a:t>24</a:t>
            </a:fld>
            <a:endParaRPr lang="uk-UA">
              <a:solidFill>
                <a:prstClr val="white"/>
              </a:solidFill>
            </a:endParaRPr>
          </a:p>
        </p:txBody>
      </p:sp>
      <p:grpSp>
        <p:nvGrpSpPr>
          <p:cNvPr id="17" name="Group 16"/>
          <p:cNvGrpSpPr/>
          <p:nvPr/>
        </p:nvGrpSpPr>
        <p:grpSpPr>
          <a:xfrm>
            <a:off x="8532718" y="899011"/>
            <a:ext cx="2005877" cy="2417957"/>
            <a:chOff x="6099316" y="1138084"/>
            <a:chExt cx="1504408" cy="1813468"/>
          </a:xfrm>
        </p:grpSpPr>
        <p:sp>
          <p:nvSpPr>
            <p:cNvPr id="39" name="Freeform 38"/>
            <p:cNvSpPr/>
            <p:nvPr/>
          </p:nvSpPr>
          <p:spPr>
            <a:xfrm rot="2356666">
              <a:off x="6099316" y="2304686"/>
              <a:ext cx="404384" cy="646866"/>
            </a:xfrm>
            <a:custGeom>
              <a:avLst/>
              <a:gdLst>
                <a:gd name="connsiteX0" fmla="*/ 39789 w 403877"/>
                <a:gd name="connsiteY0" fmla="*/ 362515 h 646866"/>
                <a:gd name="connsiteX1" fmla="*/ 40593 w 403877"/>
                <a:gd name="connsiteY1" fmla="*/ 370519 h 646866"/>
                <a:gd name="connsiteX2" fmla="*/ 37304 w 403877"/>
                <a:gd name="connsiteY2" fmla="*/ 367524 h 646866"/>
                <a:gd name="connsiteX3" fmla="*/ 236164 w 403877"/>
                <a:gd name="connsiteY3" fmla="*/ 76 h 646866"/>
                <a:gd name="connsiteX4" fmla="*/ 277811 w 403877"/>
                <a:gd name="connsiteY4" fmla="*/ 5845 h 646866"/>
                <a:gd name="connsiteX5" fmla="*/ 381505 w 403877"/>
                <a:gd name="connsiteY5" fmla="*/ 106397 h 646866"/>
                <a:gd name="connsiteX6" fmla="*/ 403501 w 403877"/>
                <a:gd name="connsiteY6" fmla="*/ 232088 h 646866"/>
                <a:gd name="connsiteX7" fmla="*/ 372079 w 403877"/>
                <a:gd name="connsiteY7" fmla="*/ 338925 h 646866"/>
                <a:gd name="connsiteX8" fmla="*/ 372079 w 403877"/>
                <a:gd name="connsiteY8" fmla="*/ 436335 h 646866"/>
                <a:gd name="connsiteX9" fmla="*/ 328087 w 403877"/>
                <a:gd name="connsiteY9" fmla="*/ 389201 h 646866"/>
                <a:gd name="connsiteX10" fmla="*/ 289939 w 403877"/>
                <a:gd name="connsiteY10" fmla="*/ 325622 h 646866"/>
                <a:gd name="connsiteX11" fmla="*/ 290380 w 403877"/>
                <a:gd name="connsiteY11" fmla="*/ 345209 h 646866"/>
                <a:gd name="connsiteX12" fmla="*/ 284095 w 403877"/>
                <a:gd name="connsiteY12" fmla="*/ 480326 h 646866"/>
                <a:gd name="connsiteX13" fmla="*/ 218107 w 403877"/>
                <a:gd name="connsiteY13" fmla="*/ 562025 h 646866"/>
                <a:gd name="connsiteX14" fmla="*/ 196112 w 403877"/>
                <a:gd name="connsiteY14" fmla="*/ 646866 h 646866"/>
                <a:gd name="connsiteX15" fmla="*/ 114413 w 403877"/>
                <a:gd name="connsiteY15" fmla="*/ 442619 h 646866"/>
                <a:gd name="connsiteX16" fmla="*/ 107048 w 403877"/>
                <a:gd name="connsiteY16" fmla="*/ 302617 h 646866"/>
                <a:gd name="connsiteX17" fmla="*/ 107836 w 403877"/>
                <a:gd name="connsiteY17" fmla="*/ 280974 h 646866"/>
                <a:gd name="connsiteX18" fmla="*/ 114413 w 403877"/>
                <a:gd name="connsiteY18" fmla="*/ 272937 h 646866"/>
                <a:gd name="connsiteX19" fmla="*/ 108128 w 403877"/>
                <a:gd name="connsiteY19" fmla="*/ 272937 h 646866"/>
                <a:gd name="connsiteX20" fmla="*/ 107836 w 403877"/>
                <a:gd name="connsiteY20" fmla="*/ 280974 h 646866"/>
                <a:gd name="connsiteX21" fmla="*/ 100248 w 403877"/>
                <a:gd name="connsiteY21" fmla="*/ 290244 h 646866"/>
                <a:gd name="connsiteX22" fmla="*/ 42140 w 403877"/>
                <a:gd name="connsiteY22" fmla="*/ 357778 h 646866"/>
                <a:gd name="connsiteX23" fmla="*/ 39789 w 403877"/>
                <a:gd name="connsiteY23" fmla="*/ 362515 h 646866"/>
                <a:gd name="connsiteX24" fmla="*/ 38998 w 403877"/>
                <a:gd name="connsiteY24" fmla="*/ 354636 h 646866"/>
                <a:gd name="connsiteX25" fmla="*/ 1291 w 403877"/>
                <a:gd name="connsiteY25" fmla="*/ 166099 h 646866"/>
                <a:gd name="connsiteX26" fmla="*/ 92417 w 403877"/>
                <a:gd name="connsiteY26" fmla="*/ 12128 h 646866"/>
                <a:gd name="connsiteX27" fmla="*/ 95848 w 403877"/>
                <a:gd name="connsiteY27" fmla="*/ 17219 h 646866"/>
                <a:gd name="connsiteX28" fmla="*/ 136962 w 403877"/>
                <a:gd name="connsiteY28" fmla="*/ 9747 h 646866"/>
                <a:gd name="connsiteX29" fmla="*/ 236164 w 403877"/>
                <a:gd name="connsiteY29" fmla="*/ 76 h 646866"/>
                <a:gd name="connsiteX0" fmla="*/ 39789 w 403877"/>
                <a:gd name="connsiteY0" fmla="*/ 362515 h 646866"/>
                <a:gd name="connsiteX1" fmla="*/ 40593 w 403877"/>
                <a:gd name="connsiteY1" fmla="*/ 370519 h 646866"/>
                <a:gd name="connsiteX2" fmla="*/ 37304 w 403877"/>
                <a:gd name="connsiteY2" fmla="*/ 367524 h 646866"/>
                <a:gd name="connsiteX3" fmla="*/ 39789 w 403877"/>
                <a:gd name="connsiteY3" fmla="*/ 362515 h 646866"/>
                <a:gd name="connsiteX4" fmla="*/ 236164 w 403877"/>
                <a:gd name="connsiteY4" fmla="*/ 76 h 646866"/>
                <a:gd name="connsiteX5" fmla="*/ 277811 w 403877"/>
                <a:gd name="connsiteY5" fmla="*/ 5845 h 646866"/>
                <a:gd name="connsiteX6" fmla="*/ 381505 w 403877"/>
                <a:gd name="connsiteY6" fmla="*/ 106397 h 646866"/>
                <a:gd name="connsiteX7" fmla="*/ 403501 w 403877"/>
                <a:gd name="connsiteY7" fmla="*/ 232088 h 646866"/>
                <a:gd name="connsiteX8" fmla="*/ 372079 w 403877"/>
                <a:gd name="connsiteY8" fmla="*/ 338925 h 646866"/>
                <a:gd name="connsiteX9" fmla="*/ 372079 w 403877"/>
                <a:gd name="connsiteY9" fmla="*/ 436335 h 646866"/>
                <a:gd name="connsiteX10" fmla="*/ 328087 w 403877"/>
                <a:gd name="connsiteY10" fmla="*/ 389201 h 646866"/>
                <a:gd name="connsiteX11" fmla="*/ 289939 w 403877"/>
                <a:gd name="connsiteY11" fmla="*/ 325622 h 646866"/>
                <a:gd name="connsiteX12" fmla="*/ 290380 w 403877"/>
                <a:gd name="connsiteY12" fmla="*/ 345209 h 646866"/>
                <a:gd name="connsiteX13" fmla="*/ 284095 w 403877"/>
                <a:gd name="connsiteY13" fmla="*/ 480326 h 646866"/>
                <a:gd name="connsiteX14" fmla="*/ 218107 w 403877"/>
                <a:gd name="connsiteY14" fmla="*/ 562025 h 646866"/>
                <a:gd name="connsiteX15" fmla="*/ 196112 w 403877"/>
                <a:gd name="connsiteY15" fmla="*/ 646866 h 646866"/>
                <a:gd name="connsiteX16" fmla="*/ 114413 w 403877"/>
                <a:gd name="connsiteY16" fmla="*/ 442619 h 646866"/>
                <a:gd name="connsiteX17" fmla="*/ 107048 w 403877"/>
                <a:gd name="connsiteY17" fmla="*/ 302617 h 646866"/>
                <a:gd name="connsiteX18" fmla="*/ 107836 w 403877"/>
                <a:gd name="connsiteY18" fmla="*/ 280974 h 646866"/>
                <a:gd name="connsiteX19" fmla="*/ 114413 w 403877"/>
                <a:gd name="connsiteY19" fmla="*/ 272937 h 646866"/>
                <a:gd name="connsiteX20" fmla="*/ 108128 w 403877"/>
                <a:gd name="connsiteY20" fmla="*/ 257697 h 646866"/>
                <a:gd name="connsiteX21" fmla="*/ 107836 w 403877"/>
                <a:gd name="connsiteY21" fmla="*/ 280974 h 646866"/>
                <a:gd name="connsiteX22" fmla="*/ 100248 w 403877"/>
                <a:gd name="connsiteY22" fmla="*/ 290244 h 646866"/>
                <a:gd name="connsiteX23" fmla="*/ 42140 w 403877"/>
                <a:gd name="connsiteY23" fmla="*/ 357778 h 646866"/>
                <a:gd name="connsiteX24" fmla="*/ 39789 w 403877"/>
                <a:gd name="connsiteY24" fmla="*/ 362515 h 646866"/>
                <a:gd name="connsiteX25" fmla="*/ 38998 w 403877"/>
                <a:gd name="connsiteY25" fmla="*/ 354636 h 646866"/>
                <a:gd name="connsiteX26" fmla="*/ 1291 w 403877"/>
                <a:gd name="connsiteY26" fmla="*/ 166099 h 646866"/>
                <a:gd name="connsiteX27" fmla="*/ 92417 w 403877"/>
                <a:gd name="connsiteY27" fmla="*/ 12128 h 646866"/>
                <a:gd name="connsiteX28" fmla="*/ 95848 w 403877"/>
                <a:gd name="connsiteY28" fmla="*/ 17219 h 646866"/>
                <a:gd name="connsiteX29" fmla="*/ 136962 w 403877"/>
                <a:gd name="connsiteY29" fmla="*/ 9747 h 646866"/>
                <a:gd name="connsiteX30" fmla="*/ 236164 w 403877"/>
                <a:gd name="connsiteY30" fmla="*/ 76 h 646866"/>
                <a:gd name="connsiteX0" fmla="*/ 39789 w 403877"/>
                <a:gd name="connsiteY0" fmla="*/ 362515 h 646866"/>
                <a:gd name="connsiteX1" fmla="*/ 40593 w 403877"/>
                <a:gd name="connsiteY1" fmla="*/ 370519 h 646866"/>
                <a:gd name="connsiteX2" fmla="*/ 37304 w 403877"/>
                <a:gd name="connsiteY2" fmla="*/ 367524 h 646866"/>
                <a:gd name="connsiteX3" fmla="*/ 39789 w 403877"/>
                <a:gd name="connsiteY3" fmla="*/ 362515 h 646866"/>
                <a:gd name="connsiteX4" fmla="*/ 236164 w 403877"/>
                <a:gd name="connsiteY4" fmla="*/ 76 h 646866"/>
                <a:gd name="connsiteX5" fmla="*/ 277811 w 403877"/>
                <a:gd name="connsiteY5" fmla="*/ 5845 h 646866"/>
                <a:gd name="connsiteX6" fmla="*/ 381505 w 403877"/>
                <a:gd name="connsiteY6" fmla="*/ 106397 h 646866"/>
                <a:gd name="connsiteX7" fmla="*/ 403501 w 403877"/>
                <a:gd name="connsiteY7" fmla="*/ 232088 h 646866"/>
                <a:gd name="connsiteX8" fmla="*/ 372079 w 403877"/>
                <a:gd name="connsiteY8" fmla="*/ 338925 h 646866"/>
                <a:gd name="connsiteX9" fmla="*/ 372079 w 403877"/>
                <a:gd name="connsiteY9" fmla="*/ 436335 h 646866"/>
                <a:gd name="connsiteX10" fmla="*/ 328087 w 403877"/>
                <a:gd name="connsiteY10" fmla="*/ 389201 h 646866"/>
                <a:gd name="connsiteX11" fmla="*/ 289939 w 403877"/>
                <a:gd name="connsiteY11" fmla="*/ 325622 h 646866"/>
                <a:gd name="connsiteX12" fmla="*/ 290380 w 403877"/>
                <a:gd name="connsiteY12" fmla="*/ 345209 h 646866"/>
                <a:gd name="connsiteX13" fmla="*/ 284095 w 403877"/>
                <a:gd name="connsiteY13" fmla="*/ 480326 h 646866"/>
                <a:gd name="connsiteX14" fmla="*/ 218107 w 403877"/>
                <a:gd name="connsiteY14" fmla="*/ 562025 h 646866"/>
                <a:gd name="connsiteX15" fmla="*/ 196112 w 403877"/>
                <a:gd name="connsiteY15" fmla="*/ 646866 h 646866"/>
                <a:gd name="connsiteX16" fmla="*/ 114413 w 403877"/>
                <a:gd name="connsiteY16" fmla="*/ 442619 h 646866"/>
                <a:gd name="connsiteX17" fmla="*/ 107048 w 403877"/>
                <a:gd name="connsiteY17" fmla="*/ 302617 h 646866"/>
                <a:gd name="connsiteX18" fmla="*/ 107836 w 403877"/>
                <a:gd name="connsiteY18" fmla="*/ 280974 h 646866"/>
                <a:gd name="connsiteX19" fmla="*/ 114413 w 403877"/>
                <a:gd name="connsiteY19" fmla="*/ 272937 h 646866"/>
                <a:gd name="connsiteX20" fmla="*/ 108128 w 403877"/>
                <a:gd name="connsiteY20" fmla="*/ 257697 h 646866"/>
                <a:gd name="connsiteX21" fmla="*/ 123076 w 403877"/>
                <a:gd name="connsiteY21" fmla="*/ 253034 h 646866"/>
                <a:gd name="connsiteX22" fmla="*/ 100248 w 403877"/>
                <a:gd name="connsiteY22" fmla="*/ 290244 h 646866"/>
                <a:gd name="connsiteX23" fmla="*/ 42140 w 403877"/>
                <a:gd name="connsiteY23" fmla="*/ 357778 h 646866"/>
                <a:gd name="connsiteX24" fmla="*/ 39789 w 403877"/>
                <a:gd name="connsiteY24" fmla="*/ 362515 h 646866"/>
                <a:gd name="connsiteX25" fmla="*/ 38998 w 403877"/>
                <a:gd name="connsiteY25" fmla="*/ 354636 h 646866"/>
                <a:gd name="connsiteX26" fmla="*/ 1291 w 403877"/>
                <a:gd name="connsiteY26" fmla="*/ 166099 h 646866"/>
                <a:gd name="connsiteX27" fmla="*/ 92417 w 403877"/>
                <a:gd name="connsiteY27" fmla="*/ 12128 h 646866"/>
                <a:gd name="connsiteX28" fmla="*/ 95848 w 403877"/>
                <a:gd name="connsiteY28" fmla="*/ 17219 h 646866"/>
                <a:gd name="connsiteX29" fmla="*/ 136962 w 403877"/>
                <a:gd name="connsiteY29" fmla="*/ 9747 h 646866"/>
                <a:gd name="connsiteX30" fmla="*/ 236164 w 403877"/>
                <a:gd name="connsiteY30" fmla="*/ 76 h 646866"/>
                <a:gd name="connsiteX0" fmla="*/ 39789 w 403877"/>
                <a:gd name="connsiteY0" fmla="*/ 362515 h 646866"/>
                <a:gd name="connsiteX1" fmla="*/ 40593 w 403877"/>
                <a:gd name="connsiteY1" fmla="*/ 370519 h 646866"/>
                <a:gd name="connsiteX2" fmla="*/ 37304 w 403877"/>
                <a:gd name="connsiteY2" fmla="*/ 367524 h 646866"/>
                <a:gd name="connsiteX3" fmla="*/ 39789 w 403877"/>
                <a:gd name="connsiteY3" fmla="*/ 362515 h 646866"/>
                <a:gd name="connsiteX4" fmla="*/ 236164 w 403877"/>
                <a:gd name="connsiteY4" fmla="*/ 76 h 646866"/>
                <a:gd name="connsiteX5" fmla="*/ 277811 w 403877"/>
                <a:gd name="connsiteY5" fmla="*/ 5845 h 646866"/>
                <a:gd name="connsiteX6" fmla="*/ 381505 w 403877"/>
                <a:gd name="connsiteY6" fmla="*/ 106397 h 646866"/>
                <a:gd name="connsiteX7" fmla="*/ 403501 w 403877"/>
                <a:gd name="connsiteY7" fmla="*/ 232088 h 646866"/>
                <a:gd name="connsiteX8" fmla="*/ 372079 w 403877"/>
                <a:gd name="connsiteY8" fmla="*/ 338925 h 646866"/>
                <a:gd name="connsiteX9" fmla="*/ 372079 w 403877"/>
                <a:gd name="connsiteY9" fmla="*/ 436335 h 646866"/>
                <a:gd name="connsiteX10" fmla="*/ 328087 w 403877"/>
                <a:gd name="connsiteY10" fmla="*/ 389201 h 646866"/>
                <a:gd name="connsiteX11" fmla="*/ 289939 w 403877"/>
                <a:gd name="connsiteY11" fmla="*/ 325622 h 646866"/>
                <a:gd name="connsiteX12" fmla="*/ 290380 w 403877"/>
                <a:gd name="connsiteY12" fmla="*/ 345209 h 646866"/>
                <a:gd name="connsiteX13" fmla="*/ 284095 w 403877"/>
                <a:gd name="connsiteY13" fmla="*/ 480326 h 646866"/>
                <a:gd name="connsiteX14" fmla="*/ 218107 w 403877"/>
                <a:gd name="connsiteY14" fmla="*/ 562025 h 646866"/>
                <a:gd name="connsiteX15" fmla="*/ 196112 w 403877"/>
                <a:gd name="connsiteY15" fmla="*/ 646866 h 646866"/>
                <a:gd name="connsiteX16" fmla="*/ 114413 w 403877"/>
                <a:gd name="connsiteY16" fmla="*/ 442619 h 646866"/>
                <a:gd name="connsiteX17" fmla="*/ 107048 w 403877"/>
                <a:gd name="connsiteY17" fmla="*/ 302617 h 646866"/>
                <a:gd name="connsiteX18" fmla="*/ 107836 w 403877"/>
                <a:gd name="connsiteY18" fmla="*/ 280974 h 646866"/>
                <a:gd name="connsiteX19" fmla="*/ 114413 w 403877"/>
                <a:gd name="connsiteY19" fmla="*/ 272937 h 646866"/>
                <a:gd name="connsiteX20" fmla="*/ 108128 w 403877"/>
                <a:gd name="connsiteY20" fmla="*/ 257697 h 646866"/>
                <a:gd name="connsiteX21" fmla="*/ 123076 w 403877"/>
                <a:gd name="connsiteY21" fmla="*/ 253034 h 646866"/>
                <a:gd name="connsiteX22" fmla="*/ 111218 w 403877"/>
                <a:gd name="connsiteY22" fmla="*/ 249998 h 646866"/>
                <a:gd name="connsiteX23" fmla="*/ 100248 w 403877"/>
                <a:gd name="connsiteY23" fmla="*/ 290244 h 646866"/>
                <a:gd name="connsiteX24" fmla="*/ 42140 w 403877"/>
                <a:gd name="connsiteY24" fmla="*/ 357778 h 646866"/>
                <a:gd name="connsiteX25" fmla="*/ 39789 w 403877"/>
                <a:gd name="connsiteY25" fmla="*/ 362515 h 646866"/>
                <a:gd name="connsiteX26" fmla="*/ 38998 w 403877"/>
                <a:gd name="connsiteY26" fmla="*/ 354636 h 646866"/>
                <a:gd name="connsiteX27" fmla="*/ 1291 w 403877"/>
                <a:gd name="connsiteY27" fmla="*/ 166099 h 646866"/>
                <a:gd name="connsiteX28" fmla="*/ 92417 w 403877"/>
                <a:gd name="connsiteY28" fmla="*/ 12128 h 646866"/>
                <a:gd name="connsiteX29" fmla="*/ 95848 w 403877"/>
                <a:gd name="connsiteY29" fmla="*/ 17219 h 646866"/>
                <a:gd name="connsiteX30" fmla="*/ 136962 w 403877"/>
                <a:gd name="connsiteY30" fmla="*/ 9747 h 646866"/>
                <a:gd name="connsiteX31" fmla="*/ 236164 w 403877"/>
                <a:gd name="connsiteY31" fmla="*/ 76 h 646866"/>
                <a:gd name="connsiteX0" fmla="*/ 39789 w 403877"/>
                <a:gd name="connsiteY0" fmla="*/ 362515 h 646866"/>
                <a:gd name="connsiteX1" fmla="*/ 40593 w 403877"/>
                <a:gd name="connsiteY1" fmla="*/ 370519 h 646866"/>
                <a:gd name="connsiteX2" fmla="*/ 37304 w 403877"/>
                <a:gd name="connsiteY2" fmla="*/ 367524 h 646866"/>
                <a:gd name="connsiteX3" fmla="*/ 39789 w 403877"/>
                <a:gd name="connsiteY3" fmla="*/ 362515 h 646866"/>
                <a:gd name="connsiteX4" fmla="*/ 236164 w 403877"/>
                <a:gd name="connsiteY4" fmla="*/ 76 h 646866"/>
                <a:gd name="connsiteX5" fmla="*/ 277811 w 403877"/>
                <a:gd name="connsiteY5" fmla="*/ 5845 h 646866"/>
                <a:gd name="connsiteX6" fmla="*/ 381505 w 403877"/>
                <a:gd name="connsiteY6" fmla="*/ 106397 h 646866"/>
                <a:gd name="connsiteX7" fmla="*/ 403501 w 403877"/>
                <a:gd name="connsiteY7" fmla="*/ 232088 h 646866"/>
                <a:gd name="connsiteX8" fmla="*/ 372079 w 403877"/>
                <a:gd name="connsiteY8" fmla="*/ 338925 h 646866"/>
                <a:gd name="connsiteX9" fmla="*/ 372079 w 403877"/>
                <a:gd name="connsiteY9" fmla="*/ 436335 h 646866"/>
                <a:gd name="connsiteX10" fmla="*/ 328087 w 403877"/>
                <a:gd name="connsiteY10" fmla="*/ 389201 h 646866"/>
                <a:gd name="connsiteX11" fmla="*/ 289939 w 403877"/>
                <a:gd name="connsiteY11" fmla="*/ 325622 h 646866"/>
                <a:gd name="connsiteX12" fmla="*/ 290380 w 403877"/>
                <a:gd name="connsiteY12" fmla="*/ 345209 h 646866"/>
                <a:gd name="connsiteX13" fmla="*/ 284095 w 403877"/>
                <a:gd name="connsiteY13" fmla="*/ 480326 h 646866"/>
                <a:gd name="connsiteX14" fmla="*/ 218107 w 403877"/>
                <a:gd name="connsiteY14" fmla="*/ 562025 h 646866"/>
                <a:gd name="connsiteX15" fmla="*/ 196112 w 403877"/>
                <a:gd name="connsiteY15" fmla="*/ 646866 h 646866"/>
                <a:gd name="connsiteX16" fmla="*/ 114413 w 403877"/>
                <a:gd name="connsiteY16" fmla="*/ 442619 h 646866"/>
                <a:gd name="connsiteX17" fmla="*/ 107048 w 403877"/>
                <a:gd name="connsiteY17" fmla="*/ 302617 h 646866"/>
                <a:gd name="connsiteX18" fmla="*/ 107836 w 403877"/>
                <a:gd name="connsiteY18" fmla="*/ 280974 h 646866"/>
                <a:gd name="connsiteX19" fmla="*/ 114413 w 403877"/>
                <a:gd name="connsiteY19" fmla="*/ 272937 h 646866"/>
                <a:gd name="connsiteX20" fmla="*/ 108128 w 403877"/>
                <a:gd name="connsiteY20" fmla="*/ 257697 h 646866"/>
                <a:gd name="connsiteX21" fmla="*/ 123076 w 403877"/>
                <a:gd name="connsiteY21" fmla="*/ 253034 h 646866"/>
                <a:gd name="connsiteX22" fmla="*/ 100248 w 403877"/>
                <a:gd name="connsiteY22" fmla="*/ 290244 h 646866"/>
                <a:gd name="connsiteX23" fmla="*/ 42140 w 403877"/>
                <a:gd name="connsiteY23" fmla="*/ 357778 h 646866"/>
                <a:gd name="connsiteX24" fmla="*/ 39789 w 403877"/>
                <a:gd name="connsiteY24" fmla="*/ 362515 h 646866"/>
                <a:gd name="connsiteX25" fmla="*/ 38998 w 403877"/>
                <a:gd name="connsiteY25" fmla="*/ 354636 h 646866"/>
                <a:gd name="connsiteX26" fmla="*/ 1291 w 403877"/>
                <a:gd name="connsiteY26" fmla="*/ 166099 h 646866"/>
                <a:gd name="connsiteX27" fmla="*/ 92417 w 403877"/>
                <a:gd name="connsiteY27" fmla="*/ 12128 h 646866"/>
                <a:gd name="connsiteX28" fmla="*/ 95848 w 403877"/>
                <a:gd name="connsiteY28" fmla="*/ 17219 h 646866"/>
                <a:gd name="connsiteX29" fmla="*/ 136962 w 403877"/>
                <a:gd name="connsiteY29" fmla="*/ 9747 h 646866"/>
                <a:gd name="connsiteX30" fmla="*/ 236164 w 403877"/>
                <a:gd name="connsiteY30" fmla="*/ 76 h 646866"/>
                <a:gd name="connsiteX0" fmla="*/ 39789 w 403877"/>
                <a:gd name="connsiteY0" fmla="*/ 362515 h 646866"/>
                <a:gd name="connsiteX1" fmla="*/ 40593 w 403877"/>
                <a:gd name="connsiteY1" fmla="*/ 370519 h 646866"/>
                <a:gd name="connsiteX2" fmla="*/ 37304 w 403877"/>
                <a:gd name="connsiteY2" fmla="*/ 367524 h 646866"/>
                <a:gd name="connsiteX3" fmla="*/ 39789 w 403877"/>
                <a:gd name="connsiteY3" fmla="*/ 362515 h 646866"/>
                <a:gd name="connsiteX4" fmla="*/ 236164 w 403877"/>
                <a:gd name="connsiteY4" fmla="*/ 76 h 646866"/>
                <a:gd name="connsiteX5" fmla="*/ 277811 w 403877"/>
                <a:gd name="connsiteY5" fmla="*/ 5845 h 646866"/>
                <a:gd name="connsiteX6" fmla="*/ 381505 w 403877"/>
                <a:gd name="connsiteY6" fmla="*/ 106397 h 646866"/>
                <a:gd name="connsiteX7" fmla="*/ 403501 w 403877"/>
                <a:gd name="connsiteY7" fmla="*/ 232088 h 646866"/>
                <a:gd name="connsiteX8" fmla="*/ 372079 w 403877"/>
                <a:gd name="connsiteY8" fmla="*/ 338925 h 646866"/>
                <a:gd name="connsiteX9" fmla="*/ 372079 w 403877"/>
                <a:gd name="connsiteY9" fmla="*/ 436335 h 646866"/>
                <a:gd name="connsiteX10" fmla="*/ 328087 w 403877"/>
                <a:gd name="connsiteY10" fmla="*/ 389201 h 646866"/>
                <a:gd name="connsiteX11" fmla="*/ 289939 w 403877"/>
                <a:gd name="connsiteY11" fmla="*/ 325622 h 646866"/>
                <a:gd name="connsiteX12" fmla="*/ 290380 w 403877"/>
                <a:gd name="connsiteY12" fmla="*/ 345209 h 646866"/>
                <a:gd name="connsiteX13" fmla="*/ 284095 w 403877"/>
                <a:gd name="connsiteY13" fmla="*/ 480326 h 646866"/>
                <a:gd name="connsiteX14" fmla="*/ 218107 w 403877"/>
                <a:gd name="connsiteY14" fmla="*/ 562025 h 646866"/>
                <a:gd name="connsiteX15" fmla="*/ 196112 w 403877"/>
                <a:gd name="connsiteY15" fmla="*/ 646866 h 646866"/>
                <a:gd name="connsiteX16" fmla="*/ 114413 w 403877"/>
                <a:gd name="connsiteY16" fmla="*/ 442619 h 646866"/>
                <a:gd name="connsiteX17" fmla="*/ 107048 w 403877"/>
                <a:gd name="connsiteY17" fmla="*/ 302617 h 646866"/>
                <a:gd name="connsiteX18" fmla="*/ 107836 w 403877"/>
                <a:gd name="connsiteY18" fmla="*/ 280974 h 646866"/>
                <a:gd name="connsiteX19" fmla="*/ 114413 w 403877"/>
                <a:gd name="connsiteY19" fmla="*/ 272937 h 646866"/>
                <a:gd name="connsiteX20" fmla="*/ 108128 w 403877"/>
                <a:gd name="connsiteY20" fmla="*/ 257697 h 646866"/>
                <a:gd name="connsiteX21" fmla="*/ 100248 w 403877"/>
                <a:gd name="connsiteY21" fmla="*/ 290244 h 646866"/>
                <a:gd name="connsiteX22" fmla="*/ 42140 w 403877"/>
                <a:gd name="connsiteY22" fmla="*/ 357778 h 646866"/>
                <a:gd name="connsiteX23" fmla="*/ 39789 w 403877"/>
                <a:gd name="connsiteY23" fmla="*/ 362515 h 646866"/>
                <a:gd name="connsiteX24" fmla="*/ 38998 w 403877"/>
                <a:gd name="connsiteY24" fmla="*/ 354636 h 646866"/>
                <a:gd name="connsiteX25" fmla="*/ 1291 w 403877"/>
                <a:gd name="connsiteY25" fmla="*/ 166099 h 646866"/>
                <a:gd name="connsiteX26" fmla="*/ 92417 w 403877"/>
                <a:gd name="connsiteY26" fmla="*/ 12128 h 646866"/>
                <a:gd name="connsiteX27" fmla="*/ 95848 w 403877"/>
                <a:gd name="connsiteY27" fmla="*/ 17219 h 646866"/>
                <a:gd name="connsiteX28" fmla="*/ 136962 w 403877"/>
                <a:gd name="connsiteY28" fmla="*/ 9747 h 646866"/>
                <a:gd name="connsiteX29" fmla="*/ 236164 w 403877"/>
                <a:gd name="connsiteY29" fmla="*/ 76 h 646866"/>
                <a:gd name="connsiteX0" fmla="*/ 39789 w 403877"/>
                <a:gd name="connsiteY0" fmla="*/ 362515 h 646866"/>
                <a:gd name="connsiteX1" fmla="*/ 40593 w 403877"/>
                <a:gd name="connsiteY1" fmla="*/ 370519 h 646866"/>
                <a:gd name="connsiteX2" fmla="*/ 37304 w 403877"/>
                <a:gd name="connsiteY2" fmla="*/ 367524 h 646866"/>
                <a:gd name="connsiteX3" fmla="*/ 39789 w 403877"/>
                <a:gd name="connsiteY3" fmla="*/ 362515 h 646866"/>
                <a:gd name="connsiteX4" fmla="*/ 236164 w 403877"/>
                <a:gd name="connsiteY4" fmla="*/ 76 h 646866"/>
                <a:gd name="connsiteX5" fmla="*/ 277811 w 403877"/>
                <a:gd name="connsiteY5" fmla="*/ 5845 h 646866"/>
                <a:gd name="connsiteX6" fmla="*/ 381505 w 403877"/>
                <a:gd name="connsiteY6" fmla="*/ 106397 h 646866"/>
                <a:gd name="connsiteX7" fmla="*/ 403501 w 403877"/>
                <a:gd name="connsiteY7" fmla="*/ 232088 h 646866"/>
                <a:gd name="connsiteX8" fmla="*/ 372079 w 403877"/>
                <a:gd name="connsiteY8" fmla="*/ 338925 h 646866"/>
                <a:gd name="connsiteX9" fmla="*/ 372079 w 403877"/>
                <a:gd name="connsiteY9" fmla="*/ 436335 h 646866"/>
                <a:gd name="connsiteX10" fmla="*/ 328087 w 403877"/>
                <a:gd name="connsiteY10" fmla="*/ 389201 h 646866"/>
                <a:gd name="connsiteX11" fmla="*/ 289939 w 403877"/>
                <a:gd name="connsiteY11" fmla="*/ 325622 h 646866"/>
                <a:gd name="connsiteX12" fmla="*/ 290380 w 403877"/>
                <a:gd name="connsiteY12" fmla="*/ 345209 h 646866"/>
                <a:gd name="connsiteX13" fmla="*/ 284095 w 403877"/>
                <a:gd name="connsiteY13" fmla="*/ 480326 h 646866"/>
                <a:gd name="connsiteX14" fmla="*/ 218107 w 403877"/>
                <a:gd name="connsiteY14" fmla="*/ 562025 h 646866"/>
                <a:gd name="connsiteX15" fmla="*/ 196112 w 403877"/>
                <a:gd name="connsiteY15" fmla="*/ 646866 h 646866"/>
                <a:gd name="connsiteX16" fmla="*/ 114413 w 403877"/>
                <a:gd name="connsiteY16" fmla="*/ 442619 h 646866"/>
                <a:gd name="connsiteX17" fmla="*/ 107048 w 403877"/>
                <a:gd name="connsiteY17" fmla="*/ 302617 h 646866"/>
                <a:gd name="connsiteX18" fmla="*/ 107836 w 403877"/>
                <a:gd name="connsiteY18" fmla="*/ 280974 h 646866"/>
                <a:gd name="connsiteX19" fmla="*/ 114413 w 403877"/>
                <a:gd name="connsiteY19" fmla="*/ 272937 h 646866"/>
                <a:gd name="connsiteX20" fmla="*/ 100248 w 403877"/>
                <a:gd name="connsiteY20" fmla="*/ 290244 h 646866"/>
                <a:gd name="connsiteX21" fmla="*/ 42140 w 403877"/>
                <a:gd name="connsiteY21" fmla="*/ 357778 h 646866"/>
                <a:gd name="connsiteX22" fmla="*/ 39789 w 403877"/>
                <a:gd name="connsiteY22" fmla="*/ 362515 h 646866"/>
                <a:gd name="connsiteX23" fmla="*/ 38998 w 403877"/>
                <a:gd name="connsiteY23" fmla="*/ 354636 h 646866"/>
                <a:gd name="connsiteX24" fmla="*/ 1291 w 403877"/>
                <a:gd name="connsiteY24" fmla="*/ 166099 h 646866"/>
                <a:gd name="connsiteX25" fmla="*/ 92417 w 403877"/>
                <a:gd name="connsiteY25" fmla="*/ 12128 h 646866"/>
                <a:gd name="connsiteX26" fmla="*/ 95848 w 403877"/>
                <a:gd name="connsiteY26" fmla="*/ 17219 h 646866"/>
                <a:gd name="connsiteX27" fmla="*/ 136962 w 403877"/>
                <a:gd name="connsiteY27" fmla="*/ 9747 h 646866"/>
                <a:gd name="connsiteX28" fmla="*/ 236164 w 403877"/>
                <a:gd name="connsiteY28" fmla="*/ 76 h 646866"/>
                <a:gd name="connsiteX0" fmla="*/ 39789 w 403877"/>
                <a:gd name="connsiteY0" fmla="*/ 362515 h 646866"/>
                <a:gd name="connsiteX1" fmla="*/ 40593 w 403877"/>
                <a:gd name="connsiteY1" fmla="*/ 370519 h 646866"/>
                <a:gd name="connsiteX2" fmla="*/ 37304 w 403877"/>
                <a:gd name="connsiteY2" fmla="*/ 367524 h 646866"/>
                <a:gd name="connsiteX3" fmla="*/ 39789 w 403877"/>
                <a:gd name="connsiteY3" fmla="*/ 362515 h 646866"/>
                <a:gd name="connsiteX4" fmla="*/ 236164 w 403877"/>
                <a:gd name="connsiteY4" fmla="*/ 76 h 646866"/>
                <a:gd name="connsiteX5" fmla="*/ 277811 w 403877"/>
                <a:gd name="connsiteY5" fmla="*/ 5845 h 646866"/>
                <a:gd name="connsiteX6" fmla="*/ 381505 w 403877"/>
                <a:gd name="connsiteY6" fmla="*/ 106397 h 646866"/>
                <a:gd name="connsiteX7" fmla="*/ 403501 w 403877"/>
                <a:gd name="connsiteY7" fmla="*/ 232088 h 646866"/>
                <a:gd name="connsiteX8" fmla="*/ 372079 w 403877"/>
                <a:gd name="connsiteY8" fmla="*/ 338925 h 646866"/>
                <a:gd name="connsiteX9" fmla="*/ 372079 w 403877"/>
                <a:gd name="connsiteY9" fmla="*/ 436335 h 646866"/>
                <a:gd name="connsiteX10" fmla="*/ 328087 w 403877"/>
                <a:gd name="connsiteY10" fmla="*/ 389201 h 646866"/>
                <a:gd name="connsiteX11" fmla="*/ 289939 w 403877"/>
                <a:gd name="connsiteY11" fmla="*/ 325622 h 646866"/>
                <a:gd name="connsiteX12" fmla="*/ 290380 w 403877"/>
                <a:gd name="connsiteY12" fmla="*/ 345209 h 646866"/>
                <a:gd name="connsiteX13" fmla="*/ 284095 w 403877"/>
                <a:gd name="connsiteY13" fmla="*/ 480326 h 646866"/>
                <a:gd name="connsiteX14" fmla="*/ 218107 w 403877"/>
                <a:gd name="connsiteY14" fmla="*/ 562025 h 646866"/>
                <a:gd name="connsiteX15" fmla="*/ 196112 w 403877"/>
                <a:gd name="connsiteY15" fmla="*/ 646866 h 646866"/>
                <a:gd name="connsiteX16" fmla="*/ 114413 w 403877"/>
                <a:gd name="connsiteY16" fmla="*/ 442619 h 646866"/>
                <a:gd name="connsiteX17" fmla="*/ 107048 w 403877"/>
                <a:gd name="connsiteY17" fmla="*/ 302617 h 646866"/>
                <a:gd name="connsiteX18" fmla="*/ 107836 w 403877"/>
                <a:gd name="connsiteY18" fmla="*/ 280974 h 646866"/>
                <a:gd name="connsiteX19" fmla="*/ 100248 w 403877"/>
                <a:gd name="connsiteY19" fmla="*/ 290244 h 646866"/>
                <a:gd name="connsiteX20" fmla="*/ 42140 w 403877"/>
                <a:gd name="connsiteY20" fmla="*/ 357778 h 646866"/>
                <a:gd name="connsiteX21" fmla="*/ 39789 w 403877"/>
                <a:gd name="connsiteY21" fmla="*/ 362515 h 646866"/>
                <a:gd name="connsiteX22" fmla="*/ 38998 w 403877"/>
                <a:gd name="connsiteY22" fmla="*/ 354636 h 646866"/>
                <a:gd name="connsiteX23" fmla="*/ 1291 w 403877"/>
                <a:gd name="connsiteY23" fmla="*/ 166099 h 646866"/>
                <a:gd name="connsiteX24" fmla="*/ 92417 w 403877"/>
                <a:gd name="connsiteY24" fmla="*/ 12128 h 646866"/>
                <a:gd name="connsiteX25" fmla="*/ 95848 w 403877"/>
                <a:gd name="connsiteY25" fmla="*/ 17219 h 646866"/>
                <a:gd name="connsiteX26" fmla="*/ 136962 w 403877"/>
                <a:gd name="connsiteY26" fmla="*/ 9747 h 646866"/>
                <a:gd name="connsiteX27" fmla="*/ 236164 w 403877"/>
                <a:gd name="connsiteY27" fmla="*/ 76 h 646866"/>
                <a:gd name="connsiteX0" fmla="*/ 39789 w 403877"/>
                <a:gd name="connsiteY0" fmla="*/ 362515 h 646866"/>
                <a:gd name="connsiteX1" fmla="*/ 40593 w 403877"/>
                <a:gd name="connsiteY1" fmla="*/ 370519 h 646866"/>
                <a:gd name="connsiteX2" fmla="*/ 37304 w 403877"/>
                <a:gd name="connsiteY2" fmla="*/ 367524 h 646866"/>
                <a:gd name="connsiteX3" fmla="*/ 39789 w 403877"/>
                <a:gd name="connsiteY3" fmla="*/ 362515 h 646866"/>
                <a:gd name="connsiteX4" fmla="*/ 236164 w 403877"/>
                <a:gd name="connsiteY4" fmla="*/ 76 h 646866"/>
                <a:gd name="connsiteX5" fmla="*/ 277811 w 403877"/>
                <a:gd name="connsiteY5" fmla="*/ 5845 h 646866"/>
                <a:gd name="connsiteX6" fmla="*/ 381505 w 403877"/>
                <a:gd name="connsiteY6" fmla="*/ 106397 h 646866"/>
                <a:gd name="connsiteX7" fmla="*/ 403501 w 403877"/>
                <a:gd name="connsiteY7" fmla="*/ 232088 h 646866"/>
                <a:gd name="connsiteX8" fmla="*/ 372079 w 403877"/>
                <a:gd name="connsiteY8" fmla="*/ 338925 h 646866"/>
                <a:gd name="connsiteX9" fmla="*/ 372079 w 403877"/>
                <a:gd name="connsiteY9" fmla="*/ 436335 h 646866"/>
                <a:gd name="connsiteX10" fmla="*/ 328087 w 403877"/>
                <a:gd name="connsiteY10" fmla="*/ 389201 h 646866"/>
                <a:gd name="connsiteX11" fmla="*/ 289939 w 403877"/>
                <a:gd name="connsiteY11" fmla="*/ 325622 h 646866"/>
                <a:gd name="connsiteX12" fmla="*/ 290380 w 403877"/>
                <a:gd name="connsiteY12" fmla="*/ 345209 h 646866"/>
                <a:gd name="connsiteX13" fmla="*/ 284095 w 403877"/>
                <a:gd name="connsiteY13" fmla="*/ 480326 h 646866"/>
                <a:gd name="connsiteX14" fmla="*/ 218107 w 403877"/>
                <a:gd name="connsiteY14" fmla="*/ 562025 h 646866"/>
                <a:gd name="connsiteX15" fmla="*/ 196112 w 403877"/>
                <a:gd name="connsiteY15" fmla="*/ 646866 h 646866"/>
                <a:gd name="connsiteX16" fmla="*/ 114413 w 403877"/>
                <a:gd name="connsiteY16" fmla="*/ 442619 h 646866"/>
                <a:gd name="connsiteX17" fmla="*/ 107048 w 403877"/>
                <a:gd name="connsiteY17" fmla="*/ 302617 h 646866"/>
                <a:gd name="connsiteX18" fmla="*/ 107836 w 403877"/>
                <a:gd name="connsiteY18" fmla="*/ 280974 h 646866"/>
                <a:gd name="connsiteX19" fmla="*/ 100248 w 403877"/>
                <a:gd name="connsiteY19" fmla="*/ 290244 h 646866"/>
                <a:gd name="connsiteX20" fmla="*/ 42140 w 403877"/>
                <a:gd name="connsiteY20" fmla="*/ 357778 h 646866"/>
                <a:gd name="connsiteX21" fmla="*/ 39789 w 403877"/>
                <a:gd name="connsiteY21" fmla="*/ 362515 h 646866"/>
                <a:gd name="connsiteX22" fmla="*/ 38998 w 403877"/>
                <a:gd name="connsiteY22" fmla="*/ 354636 h 646866"/>
                <a:gd name="connsiteX23" fmla="*/ 1291 w 403877"/>
                <a:gd name="connsiteY23" fmla="*/ 166099 h 646866"/>
                <a:gd name="connsiteX24" fmla="*/ 92417 w 403877"/>
                <a:gd name="connsiteY24" fmla="*/ 12128 h 646866"/>
                <a:gd name="connsiteX25" fmla="*/ 136962 w 403877"/>
                <a:gd name="connsiteY25" fmla="*/ 9747 h 646866"/>
                <a:gd name="connsiteX26" fmla="*/ 236164 w 403877"/>
                <a:gd name="connsiteY26" fmla="*/ 76 h 646866"/>
                <a:gd name="connsiteX0" fmla="*/ 39737 w 403825"/>
                <a:gd name="connsiteY0" fmla="*/ 362515 h 646866"/>
                <a:gd name="connsiteX1" fmla="*/ 40541 w 403825"/>
                <a:gd name="connsiteY1" fmla="*/ 370519 h 646866"/>
                <a:gd name="connsiteX2" fmla="*/ 37252 w 403825"/>
                <a:gd name="connsiteY2" fmla="*/ 367524 h 646866"/>
                <a:gd name="connsiteX3" fmla="*/ 39737 w 403825"/>
                <a:gd name="connsiteY3" fmla="*/ 362515 h 646866"/>
                <a:gd name="connsiteX4" fmla="*/ 236112 w 403825"/>
                <a:gd name="connsiteY4" fmla="*/ 76 h 646866"/>
                <a:gd name="connsiteX5" fmla="*/ 277759 w 403825"/>
                <a:gd name="connsiteY5" fmla="*/ 5845 h 646866"/>
                <a:gd name="connsiteX6" fmla="*/ 381453 w 403825"/>
                <a:gd name="connsiteY6" fmla="*/ 106397 h 646866"/>
                <a:gd name="connsiteX7" fmla="*/ 403449 w 403825"/>
                <a:gd name="connsiteY7" fmla="*/ 232088 h 646866"/>
                <a:gd name="connsiteX8" fmla="*/ 372027 w 403825"/>
                <a:gd name="connsiteY8" fmla="*/ 338925 h 646866"/>
                <a:gd name="connsiteX9" fmla="*/ 372027 w 403825"/>
                <a:gd name="connsiteY9" fmla="*/ 436335 h 646866"/>
                <a:gd name="connsiteX10" fmla="*/ 328035 w 403825"/>
                <a:gd name="connsiteY10" fmla="*/ 389201 h 646866"/>
                <a:gd name="connsiteX11" fmla="*/ 289887 w 403825"/>
                <a:gd name="connsiteY11" fmla="*/ 325622 h 646866"/>
                <a:gd name="connsiteX12" fmla="*/ 290328 w 403825"/>
                <a:gd name="connsiteY12" fmla="*/ 345209 h 646866"/>
                <a:gd name="connsiteX13" fmla="*/ 284043 w 403825"/>
                <a:gd name="connsiteY13" fmla="*/ 480326 h 646866"/>
                <a:gd name="connsiteX14" fmla="*/ 218055 w 403825"/>
                <a:gd name="connsiteY14" fmla="*/ 562025 h 646866"/>
                <a:gd name="connsiteX15" fmla="*/ 196060 w 403825"/>
                <a:gd name="connsiteY15" fmla="*/ 646866 h 646866"/>
                <a:gd name="connsiteX16" fmla="*/ 114361 w 403825"/>
                <a:gd name="connsiteY16" fmla="*/ 442619 h 646866"/>
                <a:gd name="connsiteX17" fmla="*/ 106996 w 403825"/>
                <a:gd name="connsiteY17" fmla="*/ 302617 h 646866"/>
                <a:gd name="connsiteX18" fmla="*/ 107784 w 403825"/>
                <a:gd name="connsiteY18" fmla="*/ 280974 h 646866"/>
                <a:gd name="connsiteX19" fmla="*/ 100196 w 403825"/>
                <a:gd name="connsiteY19" fmla="*/ 290244 h 646866"/>
                <a:gd name="connsiteX20" fmla="*/ 42088 w 403825"/>
                <a:gd name="connsiteY20" fmla="*/ 357778 h 646866"/>
                <a:gd name="connsiteX21" fmla="*/ 39737 w 403825"/>
                <a:gd name="connsiteY21" fmla="*/ 362515 h 646866"/>
                <a:gd name="connsiteX22" fmla="*/ 1239 w 403825"/>
                <a:gd name="connsiteY22" fmla="*/ 166099 h 646866"/>
                <a:gd name="connsiteX23" fmla="*/ 92365 w 403825"/>
                <a:gd name="connsiteY23" fmla="*/ 12128 h 646866"/>
                <a:gd name="connsiteX24" fmla="*/ 136910 w 403825"/>
                <a:gd name="connsiteY24" fmla="*/ 9747 h 646866"/>
                <a:gd name="connsiteX25" fmla="*/ 236112 w 403825"/>
                <a:gd name="connsiteY25" fmla="*/ 76 h 646866"/>
                <a:gd name="connsiteX0" fmla="*/ 38498 w 402586"/>
                <a:gd name="connsiteY0" fmla="*/ 362515 h 646866"/>
                <a:gd name="connsiteX1" fmla="*/ 39302 w 402586"/>
                <a:gd name="connsiteY1" fmla="*/ 370519 h 646866"/>
                <a:gd name="connsiteX2" fmla="*/ 36013 w 402586"/>
                <a:gd name="connsiteY2" fmla="*/ 367524 h 646866"/>
                <a:gd name="connsiteX3" fmla="*/ 38498 w 402586"/>
                <a:gd name="connsiteY3" fmla="*/ 362515 h 646866"/>
                <a:gd name="connsiteX4" fmla="*/ 234873 w 402586"/>
                <a:gd name="connsiteY4" fmla="*/ 76 h 646866"/>
                <a:gd name="connsiteX5" fmla="*/ 276520 w 402586"/>
                <a:gd name="connsiteY5" fmla="*/ 5845 h 646866"/>
                <a:gd name="connsiteX6" fmla="*/ 380214 w 402586"/>
                <a:gd name="connsiteY6" fmla="*/ 106397 h 646866"/>
                <a:gd name="connsiteX7" fmla="*/ 402210 w 402586"/>
                <a:gd name="connsiteY7" fmla="*/ 232088 h 646866"/>
                <a:gd name="connsiteX8" fmla="*/ 370788 w 402586"/>
                <a:gd name="connsiteY8" fmla="*/ 338925 h 646866"/>
                <a:gd name="connsiteX9" fmla="*/ 370788 w 402586"/>
                <a:gd name="connsiteY9" fmla="*/ 436335 h 646866"/>
                <a:gd name="connsiteX10" fmla="*/ 326796 w 402586"/>
                <a:gd name="connsiteY10" fmla="*/ 389201 h 646866"/>
                <a:gd name="connsiteX11" fmla="*/ 288648 w 402586"/>
                <a:gd name="connsiteY11" fmla="*/ 325622 h 646866"/>
                <a:gd name="connsiteX12" fmla="*/ 289089 w 402586"/>
                <a:gd name="connsiteY12" fmla="*/ 345209 h 646866"/>
                <a:gd name="connsiteX13" fmla="*/ 282804 w 402586"/>
                <a:gd name="connsiteY13" fmla="*/ 480326 h 646866"/>
                <a:gd name="connsiteX14" fmla="*/ 216816 w 402586"/>
                <a:gd name="connsiteY14" fmla="*/ 562025 h 646866"/>
                <a:gd name="connsiteX15" fmla="*/ 194821 w 402586"/>
                <a:gd name="connsiteY15" fmla="*/ 646866 h 646866"/>
                <a:gd name="connsiteX16" fmla="*/ 113122 w 402586"/>
                <a:gd name="connsiteY16" fmla="*/ 442619 h 646866"/>
                <a:gd name="connsiteX17" fmla="*/ 105757 w 402586"/>
                <a:gd name="connsiteY17" fmla="*/ 302617 h 646866"/>
                <a:gd name="connsiteX18" fmla="*/ 106545 w 402586"/>
                <a:gd name="connsiteY18" fmla="*/ 280974 h 646866"/>
                <a:gd name="connsiteX19" fmla="*/ 98957 w 402586"/>
                <a:gd name="connsiteY19" fmla="*/ 290244 h 646866"/>
                <a:gd name="connsiteX20" fmla="*/ 40849 w 402586"/>
                <a:gd name="connsiteY20" fmla="*/ 357778 h 646866"/>
                <a:gd name="connsiteX21" fmla="*/ 0 w 402586"/>
                <a:gd name="connsiteY21" fmla="*/ 166099 h 646866"/>
                <a:gd name="connsiteX22" fmla="*/ 91126 w 402586"/>
                <a:gd name="connsiteY22" fmla="*/ 12128 h 646866"/>
                <a:gd name="connsiteX23" fmla="*/ 135671 w 402586"/>
                <a:gd name="connsiteY23" fmla="*/ 9747 h 646866"/>
                <a:gd name="connsiteX24" fmla="*/ 234873 w 402586"/>
                <a:gd name="connsiteY24" fmla="*/ 76 h 646866"/>
                <a:gd name="connsiteX0" fmla="*/ 40296 w 404384"/>
                <a:gd name="connsiteY0" fmla="*/ 362515 h 646866"/>
                <a:gd name="connsiteX1" fmla="*/ 41100 w 404384"/>
                <a:gd name="connsiteY1" fmla="*/ 370519 h 646866"/>
                <a:gd name="connsiteX2" fmla="*/ 37811 w 404384"/>
                <a:gd name="connsiteY2" fmla="*/ 367524 h 646866"/>
                <a:gd name="connsiteX3" fmla="*/ 40296 w 404384"/>
                <a:gd name="connsiteY3" fmla="*/ 362515 h 646866"/>
                <a:gd name="connsiteX4" fmla="*/ 236671 w 404384"/>
                <a:gd name="connsiteY4" fmla="*/ 76 h 646866"/>
                <a:gd name="connsiteX5" fmla="*/ 278318 w 404384"/>
                <a:gd name="connsiteY5" fmla="*/ 5845 h 646866"/>
                <a:gd name="connsiteX6" fmla="*/ 382012 w 404384"/>
                <a:gd name="connsiteY6" fmla="*/ 106397 h 646866"/>
                <a:gd name="connsiteX7" fmla="*/ 404008 w 404384"/>
                <a:gd name="connsiteY7" fmla="*/ 232088 h 646866"/>
                <a:gd name="connsiteX8" fmla="*/ 372586 w 404384"/>
                <a:gd name="connsiteY8" fmla="*/ 338925 h 646866"/>
                <a:gd name="connsiteX9" fmla="*/ 372586 w 404384"/>
                <a:gd name="connsiteY9" fmla="*/ 436335 h 646866"/>
                <a:gd name="connsiteX10" fmla="*/ 328594 w 404384"/>
                <a:gd name="connsiteY10" fmla="*/ 389201 h 646866"/>
                <a:gd name="connsiteX11" fmla="*/ 290446 w 404384"/>
                <a:gd name="connsiteY11" fmla="*/ 325622 h 646866"/>
                <a:gd name="connsiteX12" fmla="*/ 290887 w 404384"/>
                <a:gd name="connsiteY12" fmla="*/ 345209 h 646866"/>
                <a:gd name="connsiteX13" fmla="*/ 284602 w 404384"/>
                <a:gd name="connsiteY13" fmla="*/ 480326 h 646866"/>
                <a:gd name="connsiteX14" fmla="*/ 218614 w 404384"/>
                <a:gd name="connsiteY14" fmla="*/ 562025 h 646866"/>
                <a:gd name="connsiteX15" fmla="*/ 196619 w 404384"/>
                <a:gd name="connsiteY15" fmla="*/ 646866 h 646866"/>
                <a:gd name="connsiteX16" fmla="*/ 114920 w 404384"/>
                <a:gd name="connsiteY16" fmla="*/ 442619 h 646866"/>
                <a:gd name="connsiteX17" fmla="*/ 107555 w 404384"/>
                <a:gd name="connsiteY17" fmla="*/ 302617 h 646866"/>
                <a:gd name="connsiteX18" fmla="*/ 108343 w 404384"/>
                <a:gd name="connsiteY18" fmla="*/ 280974 h 646866"/>
                <a:gd name="connsiteX19" fmla="*/ 100755 w 404384"/>
                <a:gd name="connsiteY19" fmla="*/ 290244 h 646866"/>
                <a:gd name="connsiteX20" fmla="*/ 35027 w 404384"/>
                <a:gd name="connsiteY20" fmla="*/ 347618 h 646866"/>
                <a:gd name="connsiteX21" fmla="*/ 1798 w 404384"/>
                <a:gd name="connsiteY21" fmla="*/ 166099 h 646866"/>
                <a:gd name="connsiteX22" fmla="*/ 92924 w 404384"/>
                <a:gd name="connsiteY22" fmla="*/ 12128 h 646866"/>
                <a:gd name="connsiteX23" fmla="*/ 137469 w 404384"/>
                <a:gd name="connsiteY23" fmla="*/ 9747 h 646866"/>
                <a:gd name="connsiteX24" fmla="*/ 236671 w 404384"/>
                <a:gd name="connsiteY24" fmla="*/ 76 h 646866"/>
                <a:gd name="connsiteX0" fmla="*/ 37811 w 404384"/>
                <a:gd name="connsiteY0" fmla="*/ 367524 h 646866"/>
                <a:gd name="connsiteX1" fmla="*/ 41100 w 404384"/>
                <a:gd name="connsiteY1" fmla="*/ 370519 h 646866"/>
                <a:gd name="connsiteX2" fmla="*/ 37811 w 404384"/>
                <a:gd name="connsiteY2" fmla="*/ 367524 h 646866"/>
                <a:gd name="connsiteX3" fmla="*/ 236671 w 404384"/>
                <a:gd name="connsiteY3" fmla="*/ 76 h 646866"/>
                <a:gd name="connsiteX4" fmla="*/ 278318 w 404384"/>
                <a:gd name="connsiteY4" fmla="*/ 5845 h 646866"/>
                <a:gd name="connsiteX5" fmla="*/ 382012 w 404384"/>
                <a:gd name="connsiteY5" fmla="*/ 106397 h 646866"/>
                <a:gd name="connsiteX6" fmla="*/ 404008 w 404384"/>
                <a:gd name="connsiteY6" fmla="*/ 232088 h 646866"/>
                <a:gd name="connsiteX7" fmla="*/ 372586 w 404384"/>
                <a:gd name="connsiteY7" fmla="*/ 338925 h 646866"/>
                <a:gd name="connsiteX8" fmla="*/ 372586 w 404384"/>
                <a:gd name="connsiteY8" fmla="*/ 436335 h 646866"/>
                <a:gd name="connsiteX9" fmla="*/ 328594 w 404384"/>
                <a:gd name="connsiteY9" fmla="*/ 389201 h 646866"/>
                <a:gd name="connsiteX10" fmla="*/ 290446 w 404384"/>
                <a:gd name="connsiteY10" fmla="*/ 325622 h 646866"/>
                <a:gd name="connsiteX11" fmla="*/ 290887 w 404384"/>
                <a:gd name="connsiteY11" fmla="*/ 345209 h 646866"/>
                <a:gd name="connsiteX12" fmla="*/ 284602 w 404384"/>
                <a:gd name="connsiteY12" fmla="*/ 480326 h 646866"/>
                <a:gd name="connsiteX13" fmla="*/ 218614 w 404384"/>
                <a:gd name="connsiteY13" fmla="*/ 562025 h 646866"/>
                <a:gd name="connsiteX14" fmla="*/ 196619 w 404384"/>
                <a:gd name="connsiteY14" fmla="*/ 646866 h 646866"/>
                <a:gd name="connsiteX15" fmla="*/ 114920 w 404384"/>
                <a:gd name="connsiteY15" fmla="*/ 442619 h 646866"/>
                <a:gd name="connsiteX16" fmla="*/ 107555 w 404384"/>
                <a:gd name="connsiteY16" fmla="*/ 302617 h 646866"/>
                <a:gd name="connsiteX17" fmla="*/ 108343 w 404384"/>
                <a:gd name="connsiteY17" fmla="*/ 280974 h 646866"/>
                <a:gd name="connsiteX18" fmla="*/ 100755 w 404384"/>
                <a:gd name="connsiteY18" fmla="*/ 290244 h 646866"/>
                <a:gd name="connsiteX19" fmla="*/ 35027 w 404384"/>
                <a:gd name="connsiteY19" fmla="*/ 347618 h 646866"/>
                <a:gd name="connsiteX20" fmla="*/ 1798 w 404384"/>
                <a:gd name="connsiteY20" fmla="*/ 166099 h 646866"/>
                <a:gd name="connsiteX21" fmla="*/ 92924 w 404384"/>
                <a:gd name="connsiteY21" fmla="*/ 12128 h 646866"/>
                <a:gd name="connsiteX22" fmla="*/ 137469 w 404384"/>
                <a:gd name="connsiteY22" fmla="*/ 9747 h 646866"/>
                <a:gd name="connsiteX23" fmla="*/ 236671 w 404384"/>
                <a:gd name="connsiteY23" fmla="*/ 76 h 646866"/>
                <a:gd name="connsiteX0" fmla="*/ 236671 w 404384"/>
                <a:gd name="connsiteY0" fmla="*/ 76 h 646866"/>
                <a:gd name="connsiteX1" fmla="*/ 278318 w 404384"/>
                <a:gd name="connsiteY1" fmla="*/ 5845 h 646866"/>
                <a:gd name="connsiteX2" fmla="*/ 382012 w 404384"/>
                <a:gd name="connsiteY2" fmla="*/ 106397 h 646866"/>
                <a:gd name="connsiteX3" fmla="*/ 404008 w 404384"/>
                <a:gd name="connsiteY3" fmla="*/ 232088 h 646866"/>
                <a:gd name="connsiteX4" fmla="*/ 372586 w 404384"/>
                <a:gd name="connsiteY4" fmla="*/ 338925 h 646866"/>
                <a:gd name="connsiteX5" fmla="*/ 372586 w 404384"/>
                <a:gd name="connsiteY5" fmla="*/ 436335 h 646866"/>
                <a:gd name="connsiteX6" fmla="*/ 328594 w 404384"/>
                <a:gd name="connsiteY6" fmla="*/ 389201 h 646866"/>
                <a:gd name="connsiteX7" fmla="*/ 290446 w 404384"/>
                <a:gd name="connsiteY7" fmla="*/ 325622 h 646866"/>
                <a:gd name="connsiteX8" fmla="*/ 290887 w 404384"/>
                <a:gd name="connsiteY8" fmla="*/ 345209 h 646866"/>
                <a:gd name="connsiteX9" fmla="*/ 284602 w 404384"/>
                <a:gd name="connsiteY9" fmla="*/ 480326 h 646866"/>
                <a:gd name="connsiteX10" fmla="*/ 218614 w 404384"/>
                <a:gd name="connsiteY10" fmla="*/ 562025 h 646866"/>
                <a:gd name="connsiteX11" fmla="*/ 196619 w 404384"/>
                <a:gd name="connsiteY11" fmla="*/ 646866 h 646866"/>
                <a:gd name="connsiteX12" fmla="*/ 114920 w 404384"/>
                <a:gd name="connsiteY12" fmla="*/ 442619 h 646866"/>
                <a:gd name="connsiteX13" fmla="*/ 107555 w 404384"/>
                <a:gd name="connsiteY13" fmla="*/ 302617 h 646866"/>
                <a:gd name="connsiteX14" fmla="*/ 108343 w 404384"/>
                <a:gd name="connsiteY14" fmla="*/ 280974 h 646866"/>
                <a:gd name="connsiteX15" fmla="*/ 100755 w 404384"/>
                <a:gd name="connsiteY15" fmla="*/ 290244 h 646866"/>
                <a:gd name="connsiteX16" fmla="*/ 35027 w 404384"/>
                <a:gd name="connsiteY16" fmla="*/ 347618 h 646866"/>
                <a:gd name="connsiteX17" fmla="*/ 1798 w 404384"/>
                <a:gd name="connsiteY17" fmla="*/ 166099 h 646866"/>
                <a:gd name="connsiteX18" fmla="*/ 92924 w 404384"/>
                <a:gd name="connsiteY18" fmla="*/ 12128 h 646866"/>
                <a:gd name="connsiteX19" fmla="*/ 137469 w 404384"/>
                <a:gd name="connsiteY19" fmla="*/ 9747 h 646866"/>
                <a:gd name="connsiteX20" fmla="*/ 236671 w 404384"/>
                <a:gd name="connsiteY20" fmla="*/ 76 h 64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384" h="646866">
                  <a:moveTo>
                    <a:pt x="236671" y="76"/>
                  </a:moveTo>
                  <a:cubicBezTo>
                    <a:pt x="251985" y="444"/>
                    <a:pt x="266142" y="2179"/>
                    <a:pt x="278318" y="5845"/>
                  </a:cubicBezTo>
                  <a:cubicBezTo>
                    <a:pt x="327023" y="20509"/>
                    <a:pt x="361064" y="68690"/>
                    <a:pt x="382012" y="106397"/>
                  </a:cubicBezTo>
                  <a:cubicBezTo>
                    <a:pt x="402960" y="144104"/>
                    <a:pt x="405579" y="193333"/>
                    <a:pt x="404008" y="232088"/>
                  </a:cubicBezTo>
                  <a:cubicBezTo>
                    <a:pt x="402437" y="270843"/>
                    <a:pt x="377823" y="304884"/>
                    <a:pt x="372586" y="338925"/>
                  </a:cubicBezTo>
                  <a:cubicBezTo>
                    <a:pt x="367349" y="372966"/>
                    <a:pt x="379918" y="427956"/>
                    <a:pt x="372586" y="436335"/>
                  </a:cubicBezTo>
                  <a:cubicBezTo>
                    <a:pt x="365254" y="444714"/>
                    <a:pt x="343782" y="410149"/>
                    <a:pt x="328594" y="389201"/>
                  </a:cubicBezTo>
                  <a:lnTo>
                    <a:pt x="290446" y="325622"/>
                  </a:lnTo>
                  <a:lnTo>
                    <a:pt x="290887" y="345209"/>
                  </a:lnTo>
                  <a:cubicBezTo>
                    <a:pt x="290363" y="375060"/>
                    <a:pt x="296647" y="444190"/>
                    <a:pt x="284602" y="480326"/>
                  </a:cubicBezTo>
                  <a:cubicBezTo>
                    <a:pt x="272557" y="516462"/>
                    <a:pt x="233278" y="534268"/>
                    <a:pt x="218614" y="562025"/>
                  </a:cubicBezTo>
                  <a:cubicBezTo>
                    <a:pt x="203950" y="589782"/>
                    <a:pt x="200285" y="632726"/>
                    <a:pt x="196619" y="646866"/>
                  </a:cubicBezTo>
                  <a:cubicBezTo>
                    <a:pt x="196619" y="646866"/>
                    <a:pt x="129584" y="504940"/>
                    <a:pt x="114920" y="442619"/>
                  </a:cubicBezTo>
                  <a:cubicBezTo>
                    <a:pt x="103922" y="395878"/>
                    <a:pt x="105886" y="339710"/>
                    <a:pt x="107555" y="302617"/>
                  </a:cubicBezTo>
                  <a:cubicBezTo>
                    <a:pt x="107818" y="295403"/>
                    <a:pt x="108080" y="288188"/>
                    <a:pt x="108343" y="280974"/>
                  </a:cubicBezTo>
                  <a:lnTo>
                    <a:pt x="100755" y="290244"/>
                  </a:lnTo>
                  <a:cubicBezTo>
                    <a:pt x="81827" y="312903"/>
                    <a:pt x="44454" y="337406"/>
                    <a:pt x="35027" y="347618"/>
                  </a:cubicBezTo>
                  <a:cubicBezTo>
                    <a:pt x="23951" y="287112"/>
                    <a:pt x="-7851" y="222014"/>
                    <a:pt x="1798" y="166099"/>
                  </a:cubicBezTo>
                  <a:cubicBezTo>
                    <a:pt x="11447" y="110184"/>
                    <a:pt x="51812" y="60571"/>
                    <a:pt x="92924" y="12128"/>
                  </a:cubicBezTo>
                  <a:lnTo>
                    <a:pt x="137469" y="9747"/>
                  </a:lnTo>
                  <a:cubicBezTo>
                    <a:pt x="170781" y="4069"/>
                    <a:pt x="206042" y="-661"/>
                    <a:pt x="236671" y="76"/>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40" name="Freeform 39"/>
            <p:cNvSpPr/>
            <p:nvPr/>
          </p:nvSpPr>
          <p:spPr>
            <a:xfrm rot="2356666">
              <a:off x="7169209" y="1138084"/>
              <a:ext cx="434515" cy="323864"/>
            </a:xfrm>
            <a:custGeom>
              <a:avLst/>
              <a:gdLst>
                <a:gd name="connsiteX0" fmla="*/ 216001 w 434515"/>
                <a:gd name="connsiteY0" fmla="*/ 0 h 323864"/>
                <a:gd name="connsiteX1" fmla="*/ 264487 w 434515"/>
                <a:gd name="connsiteY1" fmla="*/ 35542 h 323864"/>
                <a:gd name="connsiteX2" fmla="*/ 392845 w 434515"/>
                <a:gd name="connsiteY2" fmla="*/ 185664 h 323864"/>
                <a:gd name="connsiteX3" fmla="*/ 434515 w 434515"/>
                <a:gd name="connsiteY3" fmla="*/ 255546 h 323864"/>
                <a:gd name="connsiteX4" fmla="*/ 429252 w 434515"/>
                <a:gd name="connsiteY4" fmla="*/ 259888 h 323864"/>
                <a:gd name="connsiteX5" fmla="*/ 219809 w 434515"/>
                <a:gd name="connsiteY5" fmla="*/ 323864 h 323864"/>
                <a:gd name="connsiteX6" fmla="*/ 10366 w 434515"/>
                <a:gd name="connsiteY6" fmla="*/ 259888 h 323864"/>
                <a:gd name="connsiteX7" fmla="*/ 0 w 434515"/>
                <a:gd name="connsiteY7" fmla="*/ 251335 h 323864"/>
                <a:gd name="connsiteX8" fmla="*/ 39157 w 434515"/>
                <a:gd name="connsiteY8" fmla="*/ 185664 h 323864"/>
                <a:gd name="connsiteX9" fmla="*/ 167515 w 434515"/>
                <a:gd name="connsiteY9" fmla="*/ 35542 h 323864"/>
                <a:gd name="connsiteX10" fmla="*/ 216001 w 434515"/>
                <a:gd name="connsiteY10" fmla="*/ 0 h 32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515" h="323864">
                  <a:moveTo>
                    <a:pt x="216001" y="0"/>
                  </a:moveTo>
                  <a:lnTo>
                    <a:pt x="264487" y="35542"/>
                  </a:lnTo>
                  <a:cubicBezTo>
                    <a:pt x="311618" y="78545"/>
                    <a:pt x="354714" y="129003"/>
                    <a:pt x="392845" y="185664"/>
                  </a:cubicBezTo>
                  <a:lnTo>
                    <a:pt x="434515" y="255546"/>
                  </a:lnTo>
                  <a:lnTo>
                    <a:pt x="429252" y="259888"/>
                  </a:lnTo>
                  <a:cubicBezTo>
                    <a:pt x="369465" y="300279"/>
                    <a:pt x="297391" y="323864"/>
                    <a:pt x="219809" y="323864"/>
                  </a:cubicBezTo>
                  <a:cubicBezTo>
                    <a:pt x="142227" y="323864"/>
                    <a:pt x="70153" y="300279"/>
                    <a:pt x="10366" y="259888"/>
                  </a:cubicBezTo>
                  <a:lnTo>
                    <a:pt x="0" y="251335"/>
                  </a:lnTo>
                  <a:lnTo>
                    <a:pt x="39157" y="185664"/>
                  </a:lnTo>
                  <a:cubicBezTo>
                    <a:pt x="77289" y="129003"/>
                    <a:pt x="120384" y="78545"/>
                    <a:pt x="167515" y="35542"/>
                  </a:cubicBezTo>
                  <a:lnTo>
                    <a:pt x="216001"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41" name="Freeform 40"/>
            <p:cNvSpPr/>
            <p:nvPr/>
          </p:nvSpPr>
          <p:spPr>
            <a:xfrm rot="2356666">
              <a:off x="6571766" y="1251966"/>
              <a:ext cx="721920" cy="1201730"/>
            </a:xfrm>
            <a:custGeom>
              <a:avLst/>
              <a:gdLst>
                <a:gd name="connsiteX0" fmla="*/ 130251 w 721920"/>
                <a:gd name="connsiteY0" fmla="*/ 0 h 1201730"/>
                <a:gd name="connsiteX1" fmla="*/ 139275 w 721920"/>
                <a:gd name="connsiteY1" fmla="*/ 7445 h 1201730"/>
                <a:gd name="connsiteX2" fmla="*/ 364768 w 721920"/>
                <a:gd name="connsiteY2" fmla="*/ 76324 h 1201730"/>
                <a:gd name="connsiteX3" fmla="*/ 590261 w 721920"/>
                <a:gd name="connsiteY3" fmla="*/ 7445 h 1201730"/>
                <a:gd name="connsiteX4" fmla="*/ 593772 w 721920"/>
                <a:gd name="connsiteY4" fmla="*/ 4548 h 1201730"/>
                <a:gd name="connsiteX5" fmla="*/ 636380 w 721920"/>
                <a:gd name="connsiteY5" fmla="*/ 96754 h 1201730"/>
                <a:gd name="connsiteX6" fmla="*/ 721920 w 721920"/>
                <a:gd name="connsiteY6" fmla="*/ 553001 h 1201730"/>
                <a:gd name="connsiteX7" fmla="*/ 537804 w 721920"/>
                <a:gd name="connsiteY7" fmla="*/ 1196584 h 1201730"/>
                <a:gd name="connsiteX8" fmla="*/ 536123 w 721920"/>
                <a:gd name="connsiteY8" fmla="*/ 1198801 h 1201730"/>
                <a:gd name="connsiteX9" fmla="*/ 521754 w 721920"/>
                <a:gd name="connsiteY9" fmla="*/ 1191002 h 1201730"/>
                <a:gd name="connsiteX10" fmla="*/ 364768 w 721920"/>
                <a:gd name="connsiteY10" fmla="*/ 1159308 h 1201730"/>
                <a:gd name="connsiteX11" fmla="*/ 207782 w 721920"/>
                <a:gd name="connsiteY11" fmla="*/ 1191002 h 1201730"/>
                <a:gd name="connsiteX12" fmla="*/ 188018 w 721920"/>
                <a:gd name="connsiteY12" fmla="*/ 1201730 h 1201730"/>
                <a:gd name="connsiteX13" fmla="*/ 184116 w 721920"/>
                <a:gd name="connsiteY13" fmla="*/ 1196584 h 1201730"/>
                <a:gd name="connsiteX14" fmla="*/ 0 w 721920"/>
                <a:gd name="connsiteY14" fmla="*/ 553001 h 1201730"/>
                <a:gd name="connsiteX15" fmla="*/ 85541 w 721920"/>
                <a:gd name="connsiteY15" fmla="*/ 96754 h 1201730"/>
                <a:gd name="connsiteX16" fmla="*/ 130251 w 721920"/>
                <a:gd name="connsiteY16" fmla="*/ 0 h 120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1920" h="1201730">
                  <a:moveTo>
                    <a:pt x="130251" y="0"/>
                  </a:moveTo>
                  <a:lnTo>
                    <a:pt x="139275" y="7445"/>
                  </a:lnTo>
                  <a:cubicBezTo>
                    <a:pt x="203643" y="50932"/>
                    <a:pt x="281240" y="76324"/>
                    <a:pt x="364768" y="76324"/>
                  </a:cubicBezTo>
                  <a:cubicBezTo>
                    <a:pt x="448296" y="76324"/>
                    <a:pt x="525893" y="50932"/>
                    <a:pt x="590261" y="7445"/>
                  </a:cubicBezTo>
                  <a:lnTo>
                    <a:pt x="593772" y="4548"/>
                  </a:lnTo>
                  <a:lnTo>
                    <a:pt x="636380" y="96754"/>
                  </a:lnTo>
                  <a:cubicBezTo>
                    <a:pt x="690933" y="232379"/>
                    <a:pt x="721920" y="387802"/>
                    <a:pt x="721920" y="553001"/>
                  </a:cubicBezTo>
                  <a:cubicBezTo>
                    <a:pt x="721920" y="800798"/>
                    <a:pt x="652199" y="1026602"/>
                    <a:pt x="537804" y="1196584"/>
                  </a:cubicBezTo>
                  <a:lnTo>
                    <a:pt x="536123" y="1198801"/>
                  </a:lnTo>
                  <a:lnTo>
                    <a:pt x="521754" y="1191002"/>
                  </a:lnTo>
                  <a:cubicBezTo>
                    <a:pt x="473503" y="1170594"/>
                    <a:pt x="420453" y="1159308"/>
                    <a:pt x="364768" y="1159308"/>
                  </a:cubicBezTo>
                  <a:cubicBezTo>
                    <a:pt x="309083" y="1159308"/>
                    <a:pt x="256034" y="1170594"/>
                    <a:pt x="207782" y="1191002"/>
                  </a:cubicBezTo>
                  <a:lnTo>
                    <a:pt x="188018" y="1201730"/>
                  </a:lnTo>
                  <a:lnTo>
                    <a:pt x="184116" y="1196584"/>
                  </a:lnTo>
                  <a:cubicBezTo>
                    <a:pt x="69722" y="1026602"/>
                    <a:pt x="0" y="800798"/>
                    <a:pt x="0" y="553001"/>
                  </a:cubicBezTo>
                  <a:cubicBezTo>
                    <a:pt x="0" y="387802"/>
                    <a:pt x="30988" y="232379"/>
                    <a:pt x="85541" y="96754"/>
                  </a:cubicBezTo>
                  <a:lnTo>
                    <a:pt x="130251"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42" name="Freeform 41"/>
            <p:cNvSpPr/>
            <p:nvPr/>
          </p:nvSpPr>
          <p:spPr>
            <a:xfrm rot="2356666">
              <a:off x="6380948" y="2327453"/>
              <a:ext cx="265989" cy="74879"/>
            </a:xfrm>
            <a:custGeom>
              <a:avLst/>
              <a:gdLst>
                <a:gd name="connsiteX0" fmla="*/ 132994 w 265989"/>
                <a:gd name="connsiteY0" fmla="*/ 0 h 74879"/>
                <a:gd name="connsiteX1" fmla="*/ 258273 w 265989"/>
                <a:gd name="connsiteY1" fmla="*/ 25293 h 74879"/>
                <a:gd name="connsiteX2" fmla="*/ 265989 w 265989"/>
                <a:gd name="connsiteY2" fmla="*/ 29481 h 74879"/>
                <a:gd name="connsiteX3" fmla="*/ 249035 w 265989"/>
                <a:gd name="connsiteY3" fmla="*/ 51839 h 74879"/>
                <a:gd name="connsiteX4" fmla="*/ 226782 w 265989"/>
                <a:gd name="connsiteY4" fmla="*/ 74879 h 74879"/>
                <a:gd name="connsiteX5" fmla="*/ 186379 w 265989"/>
                <a:gd name="connsiteY5" fmla="*/ 62337 h 74879"/>
                <a:gd name="connsiteX6" fmla="*/ 132994 w 265989"/>
                <a:gd name="connsiteY6" fmla="*/ 56955 h 74879"/>
                <a:gd name="connsiteX7" fmla="*/ 79609 w 265989"/>
                <a:gd name="connsiteY7" fmla="*/ 62337 h 74879"/>
                <a:gd name="connsiteX8" fmla="*/ 39209 w 265989"/>
                <a:gd name="connsiteY8" fmla="*/ 74878 h 74879"/>
                <a:gd name="connsiteX9" fmla="*/ 16955 w 265989"/>
                <a:gd name="connsiteY9" fmla="*/ 51839 h 74879"/>
                <a:gd name="connsiteX10" fmla="*/ 0 w 265989"/>
                <a:gd name="connsiteY10" fmla="*/ 29481 h 74879"/>
                <a:gd name="connsiteX11" fmla="*/ 7715 w 265989"/>
                <a:gd name="connsiteY11" fmla="*/ 25293 h 74879"/>
                <a:gd name="connsiteX12" fmla="*/ 132994 w 265989"/>
                <a:gd name="connsiteY12" fmla="*/ 0 h 7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5989" h="74879">
                  <a:moveTo>
                    <a:pt x="132994" y="0"/>
                  </a:moveTo>
                  <a:cubicBezTo>
                    <a:pt x="177432" y="0"/>
                    <a:pt x="219767" y="9006"/>
                    <a:pt x="258273" y="25293"/>
                  </a:cubicBezTo>
                  <a:lnTo>
                    <a:pt x="265989" y="29481"/>
                  </a:lnTo>
                  <a:lnTo>
                    <a:pt x="249035" y="51839"/>
                  </a:lnTo>
                  <a:lnTo>
                    <a:pt x="226782" y="74879"/>
                  </a:lnTo>
                  <a:lnTo>
                    <a:pt x="186379" y="62337"/>
                  </a:lnTo>
                  <a:cubicBezTo>
                    <a:pt x="169136" y="58808"/>
                    <a:pt x="151281" y="56955"/>
                    <a:pt x="132994" y="56955"/>
                  </a:cubicBezTo>
                  <a:cubicBezTo>
                    <a:pt x="114707" y="56955"/>
                    <a:pt x="96853" y="58808"/>
                    <a:pt x="79609" y="62337"/>
                  </a:cubicBezTo>
                  <a:lnTo>
                    <a:pt x="39209" y="74878"/>
                  </a:lnTo>
                  <a:lnTo>
                    <a:pt x="16955" y="51839"/>
                  </a:lnTo>
                  <a:lnTo>
                    <a:pt x="0" y="29481"/>
                  </a:lnTo>
                  <a:lnTo>
                    <a:pt x="7715" y="25293"/>
                  </a:lnTo>
                  <a:cubicBezTo>
                    <a:pt x="46221" y="9006"/>
                    <a:pt x="88556" y="0"/>
                    <a:pt x="13299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43" name="Freeform 42"/>
            <p:cNvSpPr/>
            <p:nvPr/>
          </p:nvSpPr>
          <p:spPr>
            <a:xfrm rot="2356666">
              <a:off x="6384273" y="2300540"/>
              <a:ext cx="313169" cy="66394"/>
            </a:xfrm>
            <a:custGeom>
              <a:avLst/>
              <a:gdLst>
                <a:gd name="connsiteX0" fmla="*/ 159282 w 313169"/>
                <a:gd name="connsiteY0" fmla="*/ 0 h 66394"/>
                <a:gd name="connsiteX1" fmla="*/ 305093 w 313169"/>
                <a:gd name="connsiteY1" fmla="*/ 29438 h 66394"/>
                <a:gd name="connsiteX2" fmla="*/ 313169 w 313169"/>
                <a:gd name="connsiteY2" fmla="*/ 33821 h 66394"/>
                <a:gd name="connsiteX3" fmla="*/ 288468 w 313169"/>
                <a:gd name="connsiteY3" fmla="*/ 66394 h 66394"/>
                <a:gd name="connsiteX4" fmla="*/ 280752 w 313169"/>
                <a:gd name="connsiteY4" fmla="*/ 62206 h 66394"/>
                <a:gd name="connsiteX5" fmla="*/ 155473 w 313169"/>
                <a:gd name="connsiteY5" fmla="*/ 36913 h 66394"/>
                <a:gd name="connsiteX6" fmla="*/ 30194 w 313169"/>
                <a:gd name="connsiteY6" fmla="*/ 62206 h 66394"/>
                <a:gd name="connsiteX7" fmla="*/ 22479 w 313169"/>
                <a:gd name="connsiteY7" fmla="*/ 66394 h 66394"/>
                <a:gd name="connsiteX8" fmla="*/ 0 w 313169"/>
                <a:gd name="connsiteY8" fmla="*/ 36750 h 66394"/>
                <a:gd name="connsiteX9" fmla="*/ 13471 w 313169"/>
                <a:gd name="connsiteY9" fmla="*/ 29438 h 66394"/>
                <a:gd name="connsiteX10" fmla="*/ 159282 w 313169"/>
                <a:gd name="connsiteY10" fmla="*/ 0 h 6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169" h="66394">
                  <a:moveTo>
                    <a:pt x="159282" y="0"/>
                  </a:moveTo>
                  <a:cubicBezTo>
                    <a:pt x="211004" y="0"/>
                    <a:pt x="260277" y="10482"/>
                    <a:pt x="305093" y="29438"/>
                  </a:cubicBezTo>
                  <a:lnTo>
                    <a:pt x="313169" y="33821"/>
                  </a:lnTo>
                  <a:lnTo>
                    <a:pt x="288468" y="66394"/>
                  </a:lnTo>
                  <a:lnTo>
                    <a:pt x="280752" y="62206"/>
                  </a:lnTo>
                  <a:cubicBezTo>
                    <a:pt x="242246" y="45919"/>
                    <a:pt x="199911" y="36913"/>
                    <a:pt x="155473" y="36913"/>
                  </a:cubicBezTo>
                  <a:cubicBezTo>
                    <a:pt x="111035" y="36913"/>
                    <a:pt x="68700" y="45919"/>
                    <a:pt x="30194" y="62206"/>
                  </a:cubicBezTo>
                  <a:lnTo>
                    <a:pt x="22479" y="66394"/>
                  </a:lnTo>
                  <a:lnTo>
                    <a:pt x="0" y="36750"/>
                  </a:lnTo>
                  <a:lnTo>
                    <a:pt x="13471" y="29438"/>
                  </a:lnTo>
                  <a:cubicBezTo>
                    <a:pt x="58287" y="10482"/>
                    <a:pt x="107561" y="0"/>
                    <a:pt x="15928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44" name="Freeform 43"/>
            <p:cNvSpPr/>
            <p:nvPr/>
          </p:nvSpPr>
          <p:spPr>
            <a:xfrm rot="2356666">
              <a:off x="6376033" y="2368662"/>
              <a:ext cx="187573" cy="100366"/>
            </a:xfrm>
            <a:custGeom>
              <a:avLst/>
              <a:gdLst>
                <a:gd name="connsiteX0" fmla="*/ 93785 w 187573"/>
                <a:gd name="connsiteY0" fmla="*/ 0 h 100366"/>
                <a:gd name="connsiteX1" fmla="*/ 147170 w 187573"/>
                <a:gd name="connsiteY1" fmla="*/ 5382 h 100366"/>
                <a:gd name="connsiteX2" fmla="*/ 187573 w 187573"/>
                <a:gd name="connsiteY2" fmla="*/ 17924 h 100366"/>
                <a:gd name="connsiteX3" fmla="*/ 142272 w 187573"/>
                <a:gd name="connsiteY3" fmla="*/ 64823 h 100366"/>
                <a:gd name="connsiteX4" fmla="*/ 93786 w 187573"/>
                <a:gd name="connsiteY4" fmla="*/ 100366 h 100366"/>
                <a:gd name="connsiteX5" fmla="*/ 45300 w 187573"/>
                <a:gd name="connsiteY5" fmla="*/ 64823 h 100366"/>
                <a:gd name="connsiteX6" fmla="*/ 0 w 187573"/>
                <a:gd name="connsiteY6" fmla="*/ 17923 h 100366"/>
                <a:gd name="connsiteX7" fmla="*/ 40400 w 187573"/>
                <a:gd name="connsiteY7" fmla="*/ 5382 h 100366"/>
                <a:gd name="connsiteX8" fmla="*/ 93785 w 187573"/>
                <a:gd name="connsiteY8" fmla="*/ 0 h 1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73" h="100366">
                  <a:moveTo>
                    <a:pt x="93785" y="0"/>
                  </a:moveTo>
                  <a:cubicBezTo>
                    <a:pt x="112072" y="0"/>
                    <a:pt x="129927" y="1853"/>
                    <a:pt x="147170" y="5382"/>
                  </a:cubicBezTo>
                  <a:lnTo>
                    <a:pt x="187573" y="17924"/>
                  </a:lnTo>
                  <a:lnTo>
                    <a:pt x="142272" y="64823"/>
                  </a:lnTo>
                  <a:lnTo>
                    <a:pt x="93786" y="100366"/>
                  </a:lnTo>
                  <a:lnTo>
                    <a:pt x="45300" y="64823"/>
                  </a:lnTo>
                  <a:lnTo>
                    <a:pt x="0" y="17923"/>
                  </a:lnTo>
                  <a:lnTo>
                    <a:pt x="40400" y="5382"/>
                  </a:lnTo>
                  <a:cubicBezTo>
                    <a:pt x="57644" y="1853"/>
                    <a:pt x="75498" y="0"/>
                    <a:pt x="9378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45" name="Oval 44"/>
            <p:cNvSpPr/>
            <p:nvPr/>
          </p:nvSpPr>
          <p:spPr>
            <a:xfrm rot="2356666">
              <a:off x="6797073" y="1581923"/>
              <a:ext cx="393008" cy="39300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46" name="Freeform 45"/>
            <p:cNvSpPr/>
            <p:nvPr/>
          </p:nvSpPr>
          <p:spPr>
            <a:xfrm rot="2356666">
              <a:off x="6951626" y="1637075"/>
              <a:ext cx="218774" cy="393008"/>
            </a:xfrm>
            <a:custGeom>
              <a:avLst/>
              <a:gdLst>
                <a:gd name="connsiteX0" fmla="*/ 22270 w 218774"/>
                <a:gd name="connsiteY0" fmla="*/ 0 h 393008"/>
                <a:gd name="connsiteX1" fmla="*/ 218774 w 218774"/>
                <a:gd name="connsiteY1" fmla="*/ 196504 h 393008"/>
                <a:gd name="connsiteX2" fmla="*/ 22270 w 218774"/>
                <a:gd name="connsiteY2" fmla="*/ 393008 h 393008"/>
                <a:gd name="connsiteX3" fmla="*/ 0 w 218774"/>
                <a:gd name="connsiteY3" fmla="*/ 390763 h 393008"/>
                <a:gd name="connsiteX4" fmla="*/ 17331 w 218774"/>
                <a:gd name="connsiteY4" fmla="*/ 389016 h 393008"/>
                <a:gd name="connsiteX5" fmla="*/ 174233 w 218774"/>
                <a:gd name="connsiteY5" fmla="*/ 196504 h 393008"/>
                <a:gd name="connsiteX6" fmla="*/ 17331 w 218774"/>
                <a:gd name="connsiteY6" fmla="*/ 3992 h 393008"/>
                <a:gd name="connsiteX7" fmla="*/ 0 w 218774"/>
                <a:gd name="connsiteY7" fmla="*/ 2245 h 393008"/>
                <a:gd name="connsiteX8" fmla="*/ 22270 w 218774"/>
                <a:gd name="connsiteY8" fmla="*/ 0 h 39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774" h="393008">
                  <a:moveTo>
                    <a:pt x="22270" y="0"/>
                  </a:moveTo>
                  <a:cubicBezTo>
                    <a:pt x="130796" y="0"/>
                    <a:pt x="218774" y="87978"/>
                    <a:pt x="218774" y="196504"/>
                  </a:cubicBezTo>
                  <a:cubicBezTo>
                    <a:pt x="218774" y="305030"/>
                    <a:pt x="130796" y="393008"/>
                    <a:pt x="22270" y="393008"/>
                  </a:cubicBezTo>
                  <a:lnTo>
                    <a:pt x="0" y="390763"/>
                  </a:lnTo>
                  <a:lnTo>
                    <a:pt x="17331" y="389016"/>
                  </a:lnTo>
                  <a:cubicBezTo>
                    <a:pt x="106875" y="370693"/>
                    <a:pt x="174233" y="291464"/>
                    <a:pt x="174233" y="196504"/>
                  </a:cubicBezTo>
                  <a:cubicBezTo>
                    <a:pt x="174233" y="101544"/>
                    <a:pt x="106875" y="22316"/>
                    <a:pt x="17331" y="3992"/>
                  </a:cubicBezTo>
                  <a:lnTo>
                    <a:pt x="0" y="2245"/>
                  </a:lnTo>
                  <a:lnTo>
                    <a:pt x="2227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47" name="Freeform 46"/>
            <p:cNvSpPr/>
            <p:nvPr/>
          </p:nvSpPr>
          <p:spPr>
            <a:xfrm rot="2356666">
              <a:off x="6116040" y="1770731"/>
              <a:ext cx="371302" cy="616267"/>
            </a:xfrm>
            <a:custGeom>
              <a:avLst/>
              <a:gdLst>
                <a:gd name="connsiteX0" fmla="*/ 183256 w 371302"/>
                <a:gd name="connsiteY0" fmla="*/ 0 h 616267"/>
                <a:gd name="connsiteX1" fmla="*/ 192322 w 371302"/>
                <a:gd name="connsiteY1" fmla="*/ 37741 h 616267"/>
                <a:gd name="connsiteX2" fmla="*/ 327278 w 371302"/>
                <a:gd name="connsiteY2" fmla="*/ 330352 h 616267"/>
                <a:gd name="connsiteX3" fmla="*/ 371302 w 371302"/>
                <a:gd name="connsiteY3" fmla="*/ 388407 h 616267"/>
                <a:gd name="connsiteX4" fmla="*/ 325391 w 371302"/>
                <a:gd name="connsiteY4" fmla="*/ 401455 h 616267"/>
                <a:gd name="connsiteX5" fmla="*/ 116683 w 371302"/>
                <a:gd name="connsiteY5" fmla="*/ 512362 h 616267"/>
                <a:gd name="connsiteX6" fmla="*/ 2758 w 371302"/>
                <a:gd name="connsiteY6" fmla="*/ 616267 h 616267"/>
                <a:gd name="connsiteX7" fmla="*/ 0 w 371302"/>
                <a:gd name="connsiteY7" fmla="*/ 555884 h 616267"/>
                <a:gd name="connsiteX8" fmla="*/ 136181 w 371302"/>
                <a:gd name="connsiteY8" fmla="*/ 63068 h 616267"/>
                <a:gd name="connsiteX9" fmla="*/ 183256 w 371302"/>
                <a:gd name="connsiteY9" fmla="*/ 0 h 61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302" h="616267">
                  <a:moveTo>
                    <a:pt x="183256" y="0"/>
                  </a:moveTo>
                  <a:lnTo>
                    <a:pt x="192322" y="37741"/>
                  </a:lnTo>
                  <a:cubicBezTo>
                    <a:pt x="224052" y="146415"/>
                    <a:pt x="270081" y="245361"/>
                    <a:pt x="327278" y="330352"/>
                  </a:cubicBezTo>
                  <a:lnTo>
                    <a:pt x="371302" y="388407"/>
                  </a:lnTo>
                  <a:lnTo>
                    <a:pt x="325391" y="401455"/>
                  </a:lnTo>
                  <a:cubicBezTo>
                    <a:pt x="250486" y="427209"/>
                    <a:pt x="180315" y="464843"/>
                    <a:pt x="116683" y="512362"/>
                  </a:cubicBezTo>
                  <a:lnTo>
                    <a:pt x="2758" y="616267"/>
                  </a:lnTo>
                  <a:lnTo>
                    <a:pt x="0" y="555884"/>
                  </a:lnTo>
                  <a:cubicBezTo>
                    <a:pt x="0" y="373334"/>
                    <a:pt x="50203" y="203746"/>
                    <a:pt x="136181" y="63068"/>
                  </a:cubicBezTo>
                  <a:lnTo>
                    <a:pt x="183256"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48" name="Freeform 47"/>
            <p:cNvSpPr/>
            <p:nvPr/>
          </p:nvSpPr>
          <p:spPr>
            <a:xfrm rot="2356666" flipH="1">
              <a:off x="6648662" y="2206332"/>
              <a:ext cx="371302" cy="616267"/>
            </a:xfrm>
            <a:custGeom>
              <a:avLst/>
              <a:gdLst>
                <a:gd name="connsiteX0" fmla="*/ 183256 w 371302"/>
                <a:gd name="connsiteY0" fmla="*/ 0 h 616267"/>
                <a:gd name="connsiteX1" fmla="*/ 192322 w 371302"/>
                <a:gd name="connsiteY1" fmla="*/ 37741 h 616267"/>
                <a:gd name="connsiteX2" fmla="*/ 327278 w 371302"/>
                <a:gd name="connsiteY2" fmla="*/ 330352 h 616267"/>
                <a:gd name="connsiteX3" fmla="*/ 371302 w 371302"/>
                <a:gd name="connsiteY3" fmla="*/ 388407 h 616267"/>
                <a:gd name="connsiteX4" fmla="*/ 325391 w 371302"/>
                <a:gd name="connsiteY4" fmla="*/ 401455 h 616267"/>
                <a:gd name="connsiteX5" fmla="*/ 116683 w 371302"/>
                <a:gd name="connsiteY5" fmla="*/ 512362 h 616267"/>
                <a:gd name="connsiteX6" fmla="*/ 2758 w 371302"/>
                <a:gd name="connsiteY6" fmla="*/ 616267 h 616267"/>
                <a:gd name="connsiteX7" fmla="*/ 0 w 371302"/>
                <a:gd name="connsiteY7" fmla="*/ 555884 h 616267"/>
                <a:gd name="connsiteX8" fmla="*/ 136181 w 371302"/>
                <a:gd name="connsiteY8" fmla="*/ 63068 h 616267"/>
                <a:gd name="connsiteX9" fmla="*/ 183256 w 371302"/>
                <a:gd name="connsiteY9" fmla="*/ 0 h 61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302" h="616267">
                  <a:moveTo>
                    <a:pt x="183256" y="0"/>
                  </a:moveTo>
                  <a:lnTo>
                    <a:pt x="192322" y="37741"/>
                  </a:lnTo>
                  <a:cubicBezTo>
                    <a:pt x="224052" y="146415"/>
                    <a:pt x="270081" y="245361"/>
                    <a:pt x="327278" y="330352"/>
                  </a:cubicBezTo>
                  <a:lnTo>
                    <a:pt x="371302" y="388407"/>
                  </a:lnTo>
                  <a:lnTo>
                    <a:pt x="325391" y="401455"/>
                  </a:lnTo>
                  <a:cubicBezTo>
                    <a:pt x="250486" y="427209"/>
                    <a:pt x="180315" y="464843"/>
                    <a:pt x="116683" y="512362"/>
                  </a:cubicBezTo>
                  <a:lnTo>
                    <a:pt x="2758" y="616267"/>
                  </a:lnTo>
                  <a:lnTo>
                    <a:pt x="0" y="555884"/>
                  </a:lnTo>
                  <a:cubicBezTo>
                    <a:pt x="0" y="373334"/>
                    <a:pt x="50203" y="203746"/>
                    <a:pt x="136181" y="63068"/>
                  </a:cubicBezTo>
                  <a:lnTo>
                    <a:pt x="183256"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grpSp>
      <p:grpSp>
        <p:nvGrpSpPr>
          <p:cNvPr id="51" name="Group 50"/>
          <p:cNvGrpSpPr/>
          <p:nvPr/>
        </p:nvGrpSpPr>
        <p:grpSpPr>
          <a:xfrm>
            <a:off x="117057" y="4186691"/>
            <a:ext cx="1148096" cy="1177789"/>
            <a:chOff x="5353665" y="2359742"/>
            <a:chExt cx="855406" cy="877529"/>
          </a:xfrm>
          <a:solidFill>
            <a:schemeClr val="accent1">
              <a:lumMod val="50000"/>
            </a:schemeClr>
          </a:solidFill>
        </p:grpSpPr>
        <p:sp>
          <p:nvSpPr>
            <p:cNvPr id="52" name="Oval 51"/>
            <p:cNvSpPr/>
            <p:nvPr/>
          </p:nvSpPr>
          <p:spPr>
            <a:xfrm>
              <a:off x="5353665" y="2381865"/>
              <a:ext cx="855406" cy="8554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77"/>
              <a:endParaRPr lang="uk-UA" sz="3200">
                <a:solidFill>
                  <a:prstClr val="white"/>
                </a:solidFill>
              </a:endParaRPr>
            </a:p>
          </p:txBody>
        </p:sp>
        <p:sp>
          <p:nvSpPr>
            <p:cNvPr id="53" name="Oval 52"/>
            <p:cNvSpPr/>
            <p:nvPr/>
          </p:nvSpPr>
          <p:spPr>
            <a:xfrm>
              <a:off x="5353665" y="2359742"/>
              <a:ext cx="855406" cy="8554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77"/>
              <a:r>
                <a:rPr lang="en-US" sz="1400" dirty="0">
                  <a:solidFill>
                    <a:prstClr val="white"/>
                  </a:solidFill>
                  <a:latin typeface="Bebas Neue" panose="020B0606020202050201" pitchFamily="34" charset="0"/>
                </a:rPr>
                <a:t>Concurrent Enrollment</a:t>
              </a:r>
              <a:endParaRPr lang="uk-UA" sz="1400" dirty="0">
                <a:solidFill>
                  <a:prstClr val="white"/>
                </a:solidFill>
                <a:latin typeface="Lato"/>
              </a:endParaRPr>
            </a:p>
          </p:txBody>
        </p:sp>
      </p:grpSp>
      <p:grpSp>
        <p:nvGrpSpPr>
          <p:cNvPr id="57" name="Group 56"/>
          <p:cNvGrpSpPr/>
          <p:nvPr/>
        </p:nvGrpSpPr>
        <p:grpSpPr>
          <a:xfrm>
            <a:off x="3581400" y="4785876"/>
            <a:ext cx="1070144" cy="1097821"/>
            <a:chOff x="5353665" y="2359742"/>
            <a:chExt cx="855406" cy="877529"/>
          </a:xfrm>
          <a:solidFill>
            <a:schemeClr val="accent6">
              <a:lumMod val="50000"/>
            </a:schemeClr>
          </a:solidFill>
        </p:grpSpPr>
        <p:sp>
          <p:nvSpPr>
            <p:cNvPr id="58" name="Oval 57"/>
            <p:cNvSpPr/>
            <p:nvPr/>
          </p:nvSpPr>
          <p:spPr>
            <a:xfrm>
              <a:off x="5353665" y="2381865"/>
              <a:ext cx="855406" cy="8554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44000" rIns="0" bIns="0" rtlCol="0" anchor="ctr"/>
            <a:lstStyle/>
            <a:p>
              <a:pPr algn="ctr" defTabSz="914377"/>
              <a:endParaRPr lang="uk-UA" sz="3200">
                <a:solidFill>
                  <a:prstClr val="white"/>
                </a:solidFill>
              </a:endParaRPr>
            </a:p>
          </p:txBody>
        </p:sp>
        <p:sp>
          <p:nvSpPr>
            <p:cNvPr id="59" name="Oval 58"/>
            <p:cNvSpPr/>
            <p:nvPr/>
          </p:nvSpPr>
          <p:spPr>
            <a:xfrm>
              <a:off x="5353665" y="2359742"/>
              <a:ext cx="855406" cy="85540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r>
                <a:rPr lang="en-US" sz="1867" dirty="0">
                  <a:solidFill>
                    <a:prstClr val="white"/>
                  </a:solidFill>
                  <a:latin typeface="Bebas Neue" panose="020B0606020202050201" pitchFamily="34" charset="0"/>
                </a:rPr>
                <a:t>Cyber</a:t>
              </a:r>
            </a:p>
            <a:p>
              <a:pPr algn="ctr" defTabSz="914377"/>
              <a:r>
                <a:rPr lang="en-US" sz="1867" dirty="0">
                  <a:solidFill>
                    <a:prstClr val="white"/>
                  </a:solidFill>
                  <a:latin typeface="Bebas Neue" panose="020B0606020202050201" pitchFamily="34" charset="0"/>
                </a:rPr>
                <a:t>Patriot</a:t>
              </a:r>
              <a:endParaRPr lang="uk-UA" sz="1867" dirty="0">
                <a:solidFill>
                  <a:prstClr val="white"/>
                </a:solidFill>
                <a:latin typeface="Lato"/>
              </a:endParaRPr>
            </a:p>
          </p:txBody>
        </p:sp>
      </p:grpSp>
      <p:grpSp>
        <p:nvGrpSpPr>
          <p:cNvPr id="61" name="Group 60"/>
          <p:cNvGrpSpPr/>
          <p:nvPr/>
        </p:nvGrpSpPr>
        <p:grpSpPr>
          <a:xfrm>
            <a:off x="1824309" y="4520706"/>
            <a:ext cx="1070144" cy="1097821"/>
            <a:chOff x="5353665" y="2359742"/>
            <a:chExt cx="855406" cy="877529"/>
          </a:xfrm>
          <a:solidFill>
            <a:schemeClr val="accent6">
              <a:lumMod val="50000"/>
            </a:schemeClr>
          </a:solidFill>
        </p:grpSpPr>
        <p:sp>
          <p:nvSpPr>
            <p:cNvPr id="62" name="Oval 61"/>
            <p:cNvSpPr/>
            <p:nvPr/>
          </p:nvSpPr>
          <p:spPr>
            <a:xfrm>
              <a:off x="5353665" y="2381865"/>
              <a:ext cx="855406" cy="8554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44000" rIns="0" bIns="0" rtlCol="0" anchor="ctr"/>
            <a:lstStyle/>
            <a:p>
              <a:pPr algn="ctr" defTabSz="914377"/>
              <a:endParaRPr lang="uk-UA" sz="3200">
                <a:solidFill>
                  <a:prstClr val="white"/>
                </a:solidFill>
              </a:endParaRPr>
            </a:p>
          </p:txBody>
        </p:sp>
        <p:sp>
          <p:nvSpPr>
            <p:cNvPr id="63" name="Oval 62"/>
            <p:cNvSpPr/>
            <p:nvPr/>
          </p:nvSpPr>
          <p:spPr>
            <a:xfrm>
              <a:off x="5353665" y="2359742"/>
              <a:ext cx="855406" cy="85540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r>
                <a:rPr lang="en-US" sz="1867" dirty="0">
                  <a:solidFill>
                    <a:prstClr val="white"/>
                  </a:solidFill>
                  <a:latin typeface="Bebas Neue" panose="020B0606020202050201" pitchFamily="34" charset="0"/>
                </a:rPr>
                <a:t>Cyber</a:t>
              </a:r>
            </a:p>
            <a:p>
              <a:pPr algn="ctr" defTabSz="914377"/>
              <a:r>
                <a:rPr lang="en-US" sz="1867" dirty="0">
                  <a:solidFill>
                    <a:prstClr val="white"/>
                  </a:solidFill>
                  <a:latin typeface="Bebas Neue" panose="020B0606020202050201" pitchFamily="34" charset="0"/>
                </a:rPr>
                <a:t>Tech Girls</a:t>
              </a:r>
              <a:endParaRPr lang="uk-UA" sz="1867" dirty="0">
                <a:solidFill>
                  <a:prstClr val="white"/>
                </a:solidFill>
                <a:latin typeface="Lato"/>
              </a:endParaRPr>
            </a:p>
          </p:txBody>
        </p:sp>
      </p:grpSp>
      <p:grpSp>
        <p:nvGrpSpPr>
          <p:cNvPr id="74" name="Group 73"/>
          <p:cNvGrpSpPr/>
          <p:nvPr/>
        </p:nvGrpSpPr>
        <p:grpSpPr>
          <a:xfrm>
            <a:off x="3443283" y="2546628"/>
            <a:ext cx="1070144" cy="1097821"/>
            <a:chOff x="5353665" y="2359742"/>
            <a:chExt cx="855406" cy="877529"/>
          </a:xfrm>
          <a:solidFill>
            <a:schemeClr val="accent6">
              <a:lumMod val="50000"/>
            </a:schemeClr>
          </a:solidFill>
        </p:grpSpPr>
        <p:sp>
          <p:nvSpPr>
            <p:cNvPr id="75" name="Oval 74"/>
            <p:cNvSpPr/>
            <p:nvPr/>
          </p:nvSpPr>
          <p:spPr>
            <a:xfrm>
              <a:off x="5353665" y="2381865"/>
              <a:ext cx="855406" cy="8554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44000" rIns="0" bIns="0" rtlCol="0" anchor="ctr"/>
            <a:lstStyle/>
            <a:p>
              <a:pPr algn="ctr" defTabSz="914377"/>
              <a:endParaRPr lang="uk-UA" sz="3200">
                <a:solidFill>
                  <a:prstClr val="white"/>
                </a:solidFill>
              </a:endParaRPr>
            </a:p>
          </p:txBody>
        </p:sp>
        <p:sp>
          <p:nvSpPr>
            <p:cNvPr id="76" name="Oval 75"/>
            <p:cNvSpPr/>
            <p:nvPr/>
          </p:nvSpPr>
          <p:spPr>
            <a:xfrm>
              <a:off x="5353665" y="2359742"/>
              <a:ext cx="855406" cy="85540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r>
                <a:rPr lang="en-US" sz="1600" dirty="0">
                  <a:solidFill>
                    <a:prstClr val="white"/>
                  </a:solidFill>
                  <a:latin typeface="Bebas Neue" panose="020B0606020202050201" pitchFamily="34" charset="0"/>
                </a:rPr>
                <a:t>Pathway </a:t>
              </a:r>
              <a:r>
                <a:rPr lang="en-US" sz="1867" dirty="0">
                  <a:solidFill>
                    <a:prstClr val="white"/>
                  </a:solidFill>
                  <a:latin typeface="Bebas Neue" panose="020B0606020202050201" pitchFamily="34" charset="0"/>
                </a:rPr>
                <a:t>Days</a:t>
              </a:r>
              <a:endParaRPr lang="uk-UA" sz="1867" dirty="0">
                <a:solidFill>
                  <a:prstClr val="white"/>
                </a:solidFill>
                <a:latin typeface="Lato"/>
              </a:endParaRPr>
            </a:p>
          </p:txBody>
        </p:sp>
      </p:grpSp>
      <p:grpSp>
        <p:nvGrpSpPr>
          <p:cNvPr id="78" name="Group 77"/>
          <p:cNvGrpSpPr/>
          <p:nvPr/>
        </p:nvGrpSpPr>
        <p:grpSpPr>
          <a:xfrm>
            <a:off x="5861471" y="4266659"/>
            <a:ext cx="1070144" cy="1097821"/>
            <a:chOff x="5353665" y="2359742"/>
            <a:chExt cx="855406" cy="877529"/>
          </a:xfrm>
          <a:solidFill>
            <a:schemeClr val="accent6">
              <a:lumMod val="50000"/>
            </a:schemeClr>
          </a:solidFill>
        </p:grpSpPr>
        <p:sp>
          <p:nvSpPr>
            <p:cNvPr id="79" name="Oval 78"/>
            <p:cNvSpPr/>
            <p:nvPr/>
          </p:nvSpPr>
          <p:spPr>
            <a:xfrm>
              <a:off x="5353665" y="2381865"/>
              <a:ext cx="855406" cy="8554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44000" rIns="0" bIns="0" rtlCol="0" anchor="ctr"/>
            <a:lstStyle/>
            <a:p>
              <a:pPr algn="ctr" defTabSz="914377"/>
              <a:endParaRPr lang="uk-UA" sz="3200">
                <a:solidFill>
                  <a:prstClr val="white"/>
                </a:solidFill>
              </a:endParaRPr>
            </a:p>
          </p:txBody>
        </p:sp>
        <p:sp>
          <p:nvSpPr>
            <p:cNvPr id="80" name="Oval 79"/>
            <p:cNvSpPr/>
            <p:nvPr/>
          </p:nvSpPr>
          <p:spPr>
            <a:xfrm>
              <a:off x="5353665" y="2359742"/>
              <a:ext cx="855406" cy="85540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r>
                <a:rPr lang="en-US" sz="2400" dirty="0">
                  <a:solidFill>
                    <a:prstClr val="white"/>
                  </a:solidFill>
                  <a:latin typeface="Bebas Neue" panose="020B0606020202050201" pitchFamily="34" charset="0"/>
                </a:rPr>
                <a:t>CCC</a:t>
              </a:r>
              <a:endParaRPr lang="uk-UA" sz="2400" dirty="0">
                <a:solidFill>
                  <a:prstClr val="white"/>
                </a:solidFill>
                <a:latin typeface="Lato"/>
              </a:endParaRPr>
            </a:p>
          </p:txBody>
        </p:sp>
      </p:grpSp>
      <p:grpSp>
        <p:nvGrpSpPr>
          <p:cNvPr id="82" name="Group 81"/>
          <p:cNvGrpSpPr/>
          <p:nvPr/>
        </p:nvGrpSpPr>
        <p:grpSpPr>
          <a:xfrm>
            <a:off x="7950648" y="3556478"/>
            <a:ext cx="1070144" cy="1097821"/>
            <a:chOff x="5353665" y="2359742"/>
            <a:chExt cx="855406" cy="877529"/>
          </a:xfrm>
          <a:solidFill>
            <a:schemeClr val="accent6">
              <a:lumMod val="50000"/>
            </a:schemeClr>
          </a:solidFill>
        </p:grpSpPr>
        <p:sp>
          <p:nvSpPr>
            <p:cNvPr id="83" name="Oval 82"/>
            <p:cNvSpPr/>
            <p:nvPr/>
          </p:nvSpPr>
          <p:spPr>
            <a:xfrm>
              <a:off x="5353665" y="2381865"/>
              <a:ext cx="855406" cy="8554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44000" rIns="0" bIns="0" rtlCol="0" anchor="ctr"/>
            <a:lstStyle/>
            <a:p>
              <a:pPr algn="ctr" defTabSz="914377"/>
              <a:endParaRPr lang="uk-UA" sz="3200">
                <a:solidFill>
                  <a:prstClr val="white"/>
                </a:solidFill>
              </a:endParaRPr>
            </a:p>
          </p:txBody>
        </p:sp>
        <p:sp>
          <p:nvSpPr>
            <p:cNvPr id="84" name="Oval 83"/>
            <p:cNvSpPr/>
            <p:nvPr/>
          </p:nvSpPr>
          <p:spPr>
            <a:xfrm>
              <a:off x="5353665" y="2359742"/>
              <a:ext cx="855406" cy="85540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defTabSz="914377"/>
              <a:r>
                <a:rPr lang="en-US" sz="2400" dirty="0">
                  <a:solidFill>
                    <a:prstClr val="white"/>
                  </a:solidFill>
                  <a:latin typeface="Bebas Neue" panose="020B0606020202050201" pitchFamily="34" charset="0"/>
                </a:rPr>
                <a:t>4 YR</a:t>
              </a:r>
              <a:endParaRPr lang="uk-UA" sz="2400" dirty="0">
                <a:solidFill>
                  <a:prstClr val="white"/>
                </a:solidFill>
                <a:latin typeface="Lato"/>
              </a:endParaRPr>
            </a:p>
          </p:txBody>
        </p:sp>
      </p:grpSp>
      <p:grpSp>
        <p:nvGrpSpPr>
          <p:cNvPr id="85" name="Group 84"/>
          <p:cNvGrpSpPr/>
          <p:nvPr/>
        </p:nvGrpSpPr>
        <p:grpSpPr>
          <a:xfrm>
            <a:off x="8320609" y="3722730"/>
            <a:ext cx="345017" cy="361951"/>
            <a:chOff x="7156451" y="1806575"/>
            <a:chExt cx="258763" cy="271463"/>
          </a:xfrm>
          <a:solidFill>
            <a:srgbClr val="FFFFFF"/>
          </a:solidFill>
        </p:grpSpPr>
        <p:sp>
          <p:nvSpPr>
            <p:cNvPr id="86" name="Freeform 16"/>
            <p:cNvSpPr>
              <a:spLocks/>
            </p:cNvSpPr>
            <p:nvPr/>
          </p:nvSpPr>
          <p:spPr bwMode="auto">
            <a:xfrm>
              <a:off x="7191376" y="1998663"/>
              <a:ext cx="47625" cy="47625"/>
            </a:xfrm>
            <a:custGeom>
              <a:avLst/>
              <a:gdLst>
                <a:gd name="T0" fmla="*/ 11 w 21"/>
                <a:gd name="T1" fmla="*/ 0 h 21"/>
                <a:gd name="T2" fmla="val 2772000"/>
                <a:gd name="T3" fmla="*/ 3 h 21"/>
                <a:gd name="T4" fmla="*/ 0 w 21"/>
                <a:gd name="T5" fmla="*/ 11 h 21"/>
                <a:gd name="T6" fmla="*/ 3 w 21"/>
                <a:gd name="T7" fmla="*/ 18 h 21"/>
                <a:gd name="T8" fmla="*/ 11 w 21"/>
                <a:gd name="T9" fmla="*/ 21 h 21"/>
                <a:gd name="T10" fmla="*/ 18 w 21"/>
                <a:gd name="T11" fmla="*/ 18 h 21"/>
                <a:gd name="T12" fmla="*/ 21 w 21"/>
                <a:gd name="T13" fmla="*/ 11 h 21"/>
                <a:gd name="T14" fmla="*/ 18 w 21"/>
                <a:gd name="T15" fmla="*/ 3 h 21"/>
                <a:gd name="T16" fmla="*/ 11 w 21"/>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11" y="0"/>
                  </a:moveTo>
                  <a:cubicBezTo>
                    <a:pt x="8" y="0"/>
                    <a:pt x="5" y="1"/>
                    <a:pt x="3" y="3"/>
                  </a:cubicBezTo>
                  <a:cubicBezTo>
                    <a:pt x="1" y="5"/>
                    <a:pt x="0" y="8"/>
                    <a:pt x="0" y="11"/>
                  </a:cubicBezTo>
                  <a:cubicBezTo>
                    <a:pt x="0" y="14"/>
                    <a:pt x="1" y="16"/>
                    <a:pt x="3" y="18"/>
                  </a:cubicBezTo>
                  <a:cubicBezTo>
                    <a:pt x="5" y="20"/>
                    <a:pt x="8" y="21"/>
                    <a:pt x="11" y="21"/>
                  </a:cubicBezTo>
                  <a:cubicBezTo>
                    <a:pt x="14" y="21"/>
                    <a:pt x="16" y="20"/>
                    <a:pt x="18" y="18"/>
                  </a:cubicBezTo>
                  <a:cubicBezTo>
                    <a:pt x="20" y="16"/>
                    <a:pt x="21" y="14"/>
                    <a:pt x="21" y="11"/>
                  </a:cubicBezTo>
                  <a:cubicBezTo>
                    <a:pt x="21" y="8"/>
                    <a:pt x="20" y="5"/>
                    <a:pt x="18" y="3"/>
                  </a:cubicBezTo>
                  <a:cubicBezTo>
                    <a:pt x="16" y="1"/>
                    <a:pt x="14" y="0"/>
                    <a:pt x="11"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uk-UA">
                <a:solidFill>
                  <a:prstClr val="white"/>
                </a:solidFill>
              </a:endParaRPr>
            </a:p>
          </p:txBody>
        </p:sp>
        <p:sp>
          <p:nvSpPr>
            <p:cNvPr id="87" name="Freeform 17"/>
            <p:cNvSpPr>
              <a:spLocks/>
            </p:cNvSpPr>
            <p:nvPr/>
          </p:nvSpPr>
          <p:spPr bwMode="auto">
            <a:xfrm>
              <a:off x="7156451" y="1920875"/>
              <a:ext cx="52388" cy="52387"/>
            </a:xfrm>
            <a:custGeom>
              <a:avLst/>
              <a:gdLst>
                <a:gd name="T0" fmla="*/ 23 w 23"/>
                <a:gd name="T1" fmla="*/ 12 h 23"/>
                <a:gd name="T2" fmla="*/ 20 w 23"/>
                <a:gd name="T3" fmla="*/ 3 h 23"/>
                <a:gd name="T4" fmla="*/ 11 w 23"/>
                <a:gd name="T5" fmla="*/ 0 h 23"/>
                <a:gd name="T6" fmla="*/ 3 w 23"/>
                <a:gd name="T7" fmla="*/ 3 h 23"/>
                <a:gd name="T8" fmla="*/ 0 w 23"/>
                <a:gd name="T9" fmla="*/ 12 h 23"/>
                <a:gd name="T10" fmla="*/ 3 w 23"/>
                <a:gd name="T11" fmla="*/ 20 h 23"/>
                <a:gd name="T12" fmla="*/ 11 w 23"/>
                <a:gd name="T13" fmla="*/ 23 h 23"/>
                <a:gd name="T14" fmla="*/ 20 w 23"/>
                <a:gd name="T15" fmla="*/ 20 h 23"/>
                <a:gd name="T16" fmla="*/ 23 w 23"/>
                <a:gd name="T1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3">
                  <a:moveTo>
                    <a:pt x="23" y="12"/>
                  </a:moveTo>
                  <a:cubicBezTo>
                    <a:pt x="23" y="8"/>
                    <a:pt x="22" y="6"/>
                    <a:pt x="20" y="3"/>
                  </a:cubicBezTo>
                  <a:cubicBezTo>
                    <a:pt x="17" y="1"/>
                    <a:pt x="15" y="0"/>
                    <a:pt x="11" y="0"/>
                  </a:cubicBezTo>
                  <a:cubicBezTo>
                    <a:pt x="8" y="0"/>
                    <a:pt x="5" y="1"/>
                    <a:pt x="3" y="3"/>
                  </a:cubicBezTo>
                  <a:cubicBezTo>
                    <a:pt x="1" y="6"/>
                    <a:pt x="0" y="8"/>
                    <a:pt x="0" y="12"/>
                  </a:cubicBezTo>
                  <a:cubicBezTo>
                    <a:pt x="0" y="15"/>
                    <a:pt x="1" y="18"/>
                    <a:pt x="3" y="20"/>
                  </a:cubicBezTo>
                  <a:cubicBezTo>
                    <a:pt x="5" y="22"/>
                    <a:pt x="8" y="23"/>
                    <a:pt x="11" y="23"/>
                  </a:cubicBezTo>
                  <a:cubicBezTo>
                    <a:pt x="15" y="23"/>
                    <a:pt x="17" y="22"/>
                    <a:pt x="20" y="20"/>
                  </a:cubicBezTo>
                  <a:cubicBezTo>
                    <a:pt x="22" y="18"/>
                    <a:pt x="23" y="15"/>
                    <a:pt x="23" y="1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uk-UA">
                <a:solidFill>
                  <a:prstClr val="white"/>
                </a:solidFill>
              </a:endParaRPr>
            </a:p>
          </p:txBody>
        </p:sp>
        <p:sp>
          <p:nvSpPr>
            <p:cNvPr id="88" name="Freeform 18"/>
            <p:cNvSpPr>
              <a:spLocks/>
            </p:cNvSpPr>
            <p:nvPr/>
          </p:nvSpPr>
          <p:spPr bwMode="auto">
            <a:xfrm>
              <a:off x="7351713" y="1857375"/>
              <a:ext cx="26988" cy="26987"/>
            </a:xfrm>
            <a:custGeom>
              <a:avLst/>
              <a:gdLst>
                <a:gd name="T0" fmla="*/ 6 w 12"/>
                <a:gd name="T1" fmla="*/ 12 h 12"/>
                <a:gd name="T2" fmla="*/ 10 w 12"/>
                <a:gd name="T3" fmla="*/ 11 h 12"/>
                <a:gd name="T4" fmla="*/ 12 w 12"/>
                <a:gd name="T5" fmla="*/ 6 h 12"/>
                <a:gd name="T6" fmla="*/ 10 w 12"/>
                <a:gd name="T7" fmla="*/ 2 h 12"/>
                <a:gd name="T8" fmla="*/ 6 w 12"/>
                <a:gd name="T9" fmla="*/ 0 h 12"/>
                <a:gd name="T10" fmla="*/ 2 w 12"/>
                <a:gd name="T11" fmla="*/ 2 h 12"/>
                <a:gd name="T12" fmla="*/ 0 w 12"/>
                <a:gd name="T13" fmla="*/ 6 h 12"/>
                <a:gd name="T14" fmla="*/ 2 w 12"/>
                <a:gd name="T15" fmla="*/ 11 h 12"/>
                <a:gd name="T16" fmla="*/ 6 w 12"/>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2">
                  <a:moveTo>
                    <a:pt x="6" y="12"/>
                  </a:moveTo>
                  <a:cubicBezTo>
                    <a:pt x="8" y="12"/>
                    <a:pt x="9" y="12"/>
                    <a:pt x="10" y="11"/>
                  </a:cubicBezTo>
                  <a:cubicBezTo>
                    <a:pt x="12" y="9"/>
                    <a:pt x="12" y="8"/>
                    <a:pt x="12" y="6"/>
                  </a:cubicBezTo>
                  <a:cubicBezTo>
                    <a:pt x="12" y="5"/>
                    <a:pt x="12" y="3"/>
                    <a:pt x="10" y="2"/>
                  </a:cubicBezTo>
                  <a:cubicBezTo>
                    <a:pt x="9" y="1"/>
                    <a:pt x="8" y="0"/>
                    <a:pt x="6" y="0"/>
                  </a:cubicBezTo>
                  <a:cubicBezTo>
                    <a:pt x="5" y="0"/>
                    <a:pt x="3" y="1"/>
                    <a:pt x="2" y="2"/>
                  </a:cubicBezTo>
                  <a:cubicBezTo>
                    <a:pt x="1" y="3"/>
                    <a:pt x="0" y="5"/>
                    <a:pt x="0" y="6"/>
                  </a:cubicBezTo>
                  <a:cubicBezTo>
                    <a:pt x="0" y="8"/>
                    <a:pt x="1" y="9"/>
                    <a:pt x="2" y="11"/>
                  </a:cubicBezTo>
                  <a:cubicBezTo>
                    <a:pt x="3" y="12"/>
                    <a:pt x="5" y="12"/>
                    <a:pt x="6" y="1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uk-UA">
                <a:solidFill>
                  <a:prstClr val="white"/>
                </a:solidFill>
              </a:endParaRPr>
            </a:p>
          </p:txBody>
        </p:sp>
        <p:sp>
          <p:nvSpPr>
            <p:cNvPr id="89" name="Freeform 19"/>
            <p:cNvSpPr>
              <a:spLocks/>
            </p:cNvSpPr>
            <p:nvPr/>
          </p:nvSpPr>
          <p:spPr bwMode="auto">
            <a:xfrm>
              <a:off x="7186613" y="1841500"/>
              <a:ext cx="58738" cy="58737"/>
            </a:xfrm>
            <a:custGeom>
              <a:avLst/>
              <a:gdLst>
                <a:gd name="T0" fmla="*/ 13 w 26"/>
                <a:gd name="T1" fmla="*/ 0 h 26"/>
                <a:gd name="T2" fmla="*/ 3 w 26"/>
                <a:gd name="T3" fmla="*/ 4 h 26"/>
                <a:gd name="T4" fmla="*/ 0 w 26"/>
                <a:gd name="T5" fmla="*/ 13 h 26"/>
                <a:gd name="T6" fmla="*/ 3 w 26"/>
                <a:gd name="T7" fmla="*/ 23 h 26"/>
                <a:gd name="T8" fmla="*/ 13 w 26"/>
                <a:gd name="T9" fmla="*/ 26 h 26"/>
                <a:gd name="T10" fmla="*/ 22 w 26"/>
                <a:gd name="T11" fmla="*/ 23 h 26"/>
                <a:gd name="T12" fmla="*/ 26 w 26"/>
                <a:gd name="T13" fmla="*/ 13 h 26"/>
                <a:gd name="T14" fmla="*/ 22 w 26"/>
                <a:gd name="T15" fmla="*/ 4 h 26"/>
                <a:gd name="T16" fmla="*/ 13 w 26"/>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3" y="0"/>
                  </a:moveTo>
                  <a:cubicBezTo>
                    <a:pt x="9" y="0"/>
                    <a:pt x="6" y="2"/>
                    <a:pt x="3" y="4"/>
                  </a:cubicBezTo>
                  <a:cubicBezTo>
                    <a:pt x="1" y="7"/>
                    <a:pt x="0" y="10"/>
                    <a:pt x="0" y="13"/>
                  </a:cubicBezTo>
                  <a:cubicBezTo>
                    <a:pt x="0" y="17"/>
                    <a:pt x="1" y="20"/>
                    <a:pt x="3" y="23"/>
                  </a:cubicBezTo>
                  <a:cubicBezTo>
                    <a:pt x="6" y="25"/>
                    <a:pt x="9" y="26"/>
                    <a:pt x="13" y="26"/>
                  </a:cubicBezTo>
                  <a:cubicBezTo>
                    <a:pt x="16" y="26"/>
                    <a:pt x="19" y="25"/>
                    <a:pt x="22" y="23"/>
                  </a:cubicBezTo>
                  <a:cubicBezTo>
                    <a:pt x="24" y="20"/>
                    <a:pt x="26" y="17"/>
                    <a:pt x="26" y="13"/>
                  </a:cubicBezTo>
                  <a:cubicBezTo>
                    <a:pt x="26" y="10"/>
                    <a:pt x="24" y="7"/>
                    <a:pt x="22" y="4"/>
                  </a:cubicBezTo>
                  <a:cubicBezTo>
                    <a:pt x="19" y="2"/>
                    <a:pt x="16" y="0"/>
                    <a:pt x="1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uk-UA">
                <a:solidFill>
                  <a:prstClr val="white"/>
                </a:solidFill>
              </a:endParaRPr>
            </a:p>
          </p:txBody>
        </p:sp>
        <p:sp>
          <p:nvSpPr>
            <p:cNvPr id="90" name="Freeform 20"/>
            <p:cNvSpPr>
              <a:spLocks/>
            </p:cNvSpPr>
            <p:nvPr/>
          </p:nvSpPr>
          <p:spPr bwMode="auto">
            <a:xfrm>
              <a:off x="7381876" y="1930400"/>
              <a:ext cx="33338" cy="33337"/>
            </a:xfrm>
            <a:custGeom>
              <a:avLst/>
              <a:gdLst>
                <a:gd name="T0" fmla="*/ 12 w 15"/>
                <a:gd name="T1" fmla="*/ 3 h 15"/>
                <a:gd name="T2" fmla="*/ 7 w 15"/>
                <a:gd name="T3" fmla="*/ 0 h 15"/>
                <a:gd name="T4" fmla="*/ 2 w 15"/>
                <a:gd name="T5" fmla="*/ 3 h 15"/>
                <a:gd name="T6" fmla="*/ 0 w 15"/>
                <a:gd name="T7" fmla="*/ 8 h 15"/>
                <a:gd name="T8" fmla="*/ 2 w 15"/>
                <a:gd name="T9" fmla="*/ 13 h 15"/>
                <a:gd name="T10" fmla="*/ 7 w 15"/>
                <a:gd name="T11" fmla="*/ 15 h 15"/>
                <a:gd name="T12" fmla="*/ 12 w 15"/>
                <a:gd name="T13" fmla="*/ 13 h 15"/>
                <a:gd name="T14" fmla="*/ 15 w 15"/>
                <a:gd name="T15" fmla="*/ 8 h 15"/>
                <a:gd name="T16" fmla="*/ 12 w 15"/>
                <a:gd name="T17"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12" y="3"/>
                  </a:moveTo>
                  <a:cubicBezTo>
                    <a:pt x="11" y="1"/>
                    <a:pt x="9" y="0"/>
                    <a:pt x="7" y="0"/>
                  </a:cubicBezTo>
                  <a:cubicBezTo>
                    <a:pt x="5" y="0"/>
                    <a:pt x="4" y="1"/>
                    <a:pt x="2" y="3"/>
                  </a:cubicBezTo>
                  <a:cubicBezTo>
                    <a:pt x="1" y="4"/>
                    <a:pt x="0" y="6"/>
                    <a:pt x="0" y="8"/>
                  </a:cubicBezTo>
                  <a:cubicBezTo>
                    <a:pt x="0" y="10"/>
                    <a:pt x="1" y="11"/>
                    <a:pt x="2" y="13"/>
                  </a:cubicBezTo>
                  <a:cubicBezTo>
                    <a:pt x="4" y="14"/>
                    <a:pt x="5" y="15"/>
                    <a:pt x="7" y="15"/>
                  </a:cubicBezTo>
                  <a:cubicBezTo>
                    <a:pt x="9" y="15"/>
                    <a:pt x="11" y="14"/>
                    <a:pt x="12" y="13"/>
                  </a:cubicBezTo>
                  <a:cubicBezTo>
                    <a:pt x="14" y="11"/>
                    <a:pt x="15" y="10"/>
                    <a:pt x="15" y="8"/>
                  </a:cubicBezTo>
                  <a:cubicBezTo>
                    <a:pt x="15" y="6"/>
                    <a:pt x="14" y="4"/>
                    <a:pt x="12"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uk-UA">
                <a:solidFill>
                  <a:prstClr val="white"/>
                </a:solidFill>
              </a:endParaRPr>
            </a:p>
          </p:txBody>
        </p:sp>
        <p:sp>
          <p:nvSpPr>
            <p:cNvPr id="91" name="Freeform 21"/>
            <p:cNvSpPr>
              <a:spLocks/>
            </p:cNvSpPr>
            <p:nvPr/>
          </p:nvSpPr>
          <p:spPr bwMode="auto">
            <a:xfrm>
              <a:off x="7346951" y="2005013"/>
              <a:ext cx="36513" cy="36512"/>
            </a:xfrm>
            <a:custGeom>
              <a:avLst/>
              <a:gdLst>
                <a:gd name="T0" fmla="*/ 8 w 16"/>
                <a:gd name="T1" fmla="*/ 0 h 16"/>
                <a:gd name="T2" fmla="*/ 2 w 16"/>
                <a:gd name="T3" fmla="*/ 2 h 16"/>
                <a:gd name="T4" fmla="*/ 0 w 16"/>
                <a:gd name="T5" fmla="*/ 8 h 16"/>
                <a:gd name="T6" fmla="*/ 2 w 16"/>
                <a:gd name="T7" fmla="*/ 14 h 16"/>
                <a:gd name="T8" fmla="*/ 8 w 16"/>
                <a:gd name="T9" fmla="*/ 16 h 16"/>
                <a:gd name="T10" fmla="*/ 14 w 16"/>
                <a:gd name="T11" fmla="*/ 14 h 16"/>
                <a:gd name="T12" fmla="*/ 16 w 16"/>
                <a:gd name="T13" fmla="*/ 8 h 16"/>
                <a:gd name="T14" fmla="*/ 14 w 16"/>
                <a:gd name="T15" fmla="*/ 2 h 16"/>
                <a:gd name="T16" fmla="*/ 8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0"/>
                  </a:moveTo>
                  <a:cubicBezTo>
                    <a:pt x="6" y="0"/>
                    <a:pt x="4" y="0"/>
                    <a:pt x="2" y="2"/>
                  </a:cubicBezTo>
                  <a:cubicBezTo>
                    <a:pt x="1" y="4"/>
                    <a:pt x="0" y="6"/>
                    <a:pt x="0" y="8"/>
                  </a:cubicBezTo>
                  <a:cubicBezTo>
                    <a:pt x="0" y="10"/>
                    <a:pt x="1" y="12"/>
                    <a:pt x="2" y="14"/>
                  </a:cubicBezTo>
                  <a:cubicBezTo>
                    <a:pt x="4" y="15"/>
                    <a:pt x="6" y="16"/>
                    <a:pt x="8" y="16"/>
                  </a:cubicBezTo>
                  <a:cubicBezTo>
                    <a:pt x="10" y="16"/>
                    <a:pt x="12" y="15"/>
                    <a:pt x="14" y="14"/>
                  </a:cubicBezTo>
                  <a:cubicBezTo>
                    <a:pt x="16" y="12"/>
                    <a:pt x="16" y="10"/>
                    <a:pt x="16" y="8"/>
                  </a:cubicBezTo>
                  <a:cubicBezTo>
                    <a:pt x="16" y="6"/>
                    <a:pt x="16" y="4"/>
                    <a:pt x="14" y="2"/>
                  </a:cubicBezTo>
                  <a:cubicBezTo>
                    <a:pt x="12" y="0"/>
                    <a:pt x="10" y="0"/>
                    <a:pt x="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uk-UA">
                <a:solidFill>
                  <a:prstClr val="white"/>
                </a:solidFill>
              </a:endParaRPr>
            </a:p>
          </p:txBody>
        </p:sp>
        <p:sp>
          <p:nvSpPr>
            <p:cNvPr id="92" name="Freeform 22"/>
            <p:cNvSpPr>
              <a:spLocks/>
            </p:cNvSpPr>
            <p:nvPr/>
          </p:nvSpPr>
          <p:spPr bwMode="auto">
            <a:xfrm>
              <a:off x="7267576" y="2033588"/>
              <a:ext cx="42863" cy="44450"/>
            </a:xfrm>
            <a:custGeom>
              <a:avLst/>
              <a:gdLst>
                <a:gd name="T0" fmla="*/ 10 w 19"/>
                <a:gd name="T1" fmla="*/ 0 h 19"/>
                <a:gd name="T2" fmla="*/ 3 w 19"/>
                <a:gd name="T3" fmla="*/ 2 h 19"/>
                <a:gd name="T4" fmla="*/ 0 w 19"/>
                <a:gd name="T5" fmla="*/ 9 h 19"/>
                <a:gd name="T6" fmla="*/ 3 w 19"/>
                <a:gd name="T7" fmla="*/ 16 h 19"/>
                <a:gd name="T8" fmla="*/ 10 w 19"/>
                <a:gd name="T9" fmla="*/ 19 h 19"/>
                <a:gd name="T10" fmla="*/ 17 w 19"/>
                <a:gd name="T11" fmla="*/ 16 h 19"/>
                <a:gd name="T12" fmla="*/ 19 w 19"/>
                <a:gd name="T13" fmla="*/ 9 h 19"/>
                <a:gd name="T14" fmla="*/ 17 w 19"/>
                <a:gd name="T15" fmla="*/ 2 h 19"/>
                <a:gd name="T16" fmla="*/ 10 w 19"/>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9">
                  <a:moveTo>
                    <a:pt x="10" y="0"/>
                  </a:moveTo>
                  <a:cubicBezTo>
                    <a:pt x="7" y="0"/>
                    <a:pt x="5" y="0"/>
                    <a:pt x="3" y="2"/>
                  </a:cubicBezTo>
                  <a:cubicBezTo>
                    <a:pt x="1" y="4"/>
                    <a:pt x="0" y="6"/>
                    <a:pt x="0" y="9"/>
                  </a:cubicBezTo>
                  <a:cubicBezTo>
                    <a:pt x="0" y="12"/>
                    <a:pt x="1" y="14"/>
                    <a:pt x="3" y="16"/>
                  </a:cubicBezTo>
                  <a:cubicBezTo>
                    <a:pt x="5" y="18"/>
                    <a:pt x="7" y="19"/>
                    <a:pt x="10" y="19"/>
                  </a:cubicBezTo>
                  <a:cubicBezTo>
                    <a:pt x="13" y="19"/>
                    <a:pt x="15" y="18"/>
                    <a:pt x="17" y="16"/>
                  </a:cubicBezTo>
                  <a:cubicBezTo>
                    <a:pt x="18" y="14"/>
                    <a:pt x="19" y="12"/>
                    <a:pt x="19" y="9"/>
                  </a:cubicBezTo>
                  <a:cubicBezTo>
                    <a:pt x="19" y="6"/>
                    <a:pt x="18" y="4"/>
                    <a:pt x="17" y="2"/>
                  </a:cubicBezTo>
                  <a:cubicBezTo>
                    <a:pt x="15" y="0"/>
                    <a:pt x="13"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uk-UA">
                <a:solidFill>
                  <a:prstClr val="white"/>
                </a:solidFill>
              </a:endParaRPr>
            </a:p>
          </p:txBody>
        </p:sp>
        <p:sp>
          <p:nvSpPr>
            <p:cNvPr id="93" name="Freeform 23"/>
            <p:cNvSpPr>
              <a:spLocks/>
            </p:cNvSpPr>
            <p:nvPr/>
          </p:nvSpPr>
          <p:spPr bwMode="auto">
            <a:xfrm>
              <a:off x="7259638" y="1806575"/>
              <a:ext cx="63500" cy="63500"/>
            </a:xfrm>
            <a:custGeom>
              <a:avLst/>
              <a:gdLst>
                <a:gd name="T0" fmla="*/ 14 w 28"/>
                <a:gd name="T1" fmla="*/ 0 h 28"/>
                <a:gd name="T2" fmla="*/ 4 w 28"/>
                <a:gd name="T3" fmla="*/ 4 h 28"/>
                <a:gd name="T4" fmla="*/ 0 w 28"/>
                <a:gd name="T5" fmla="*/ 14 h 28"/>
                <a:gd name="T6" fmla="*/ 4 w 28"/>
                <a:gd name="T7" fmla="*/ 24 h 28"/>
                <a:gd name="T8" fmla="*/ 14 w 28"/>
                <a:gd name="T9" fmla="*/ 28 h 28"/>
                <a:gd name="T10" fmla="*/ 24 w 28"/>
                <a:gd name="T11" fmla="*/ 24 h 28"/>
                <a:gd name="T12" fmla="*/ 28 w 28"/>
                <a:gd name="T13" fmla="*/ 14 h 28"/>
                <a:gd name="T14" fmla="*/ 24 w 28"/>
                <a:gd name="T15" fmla="*/ 4 h 28"/>
                <a:gd name="T16" fmla="*/ 14 w 28"/>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8">
                  <a:moveTo>
                    <a:pt x="14" y="0"/>
                  </a:moveTo>
                  <a:cubicBezTo>
                    <a:pt x="10" y="0"/>
                    <a:pt x="7" y="1"/>
                    <a:pt x="4" y="4"/>
                  </a:cubicBezTo>
                  <a:cubicBezTo>
                    <a:pt x="1" y="7"/>
                    <a:pt x="0" y="10"/>
                    <a:pt x="0" y="14"/>
                  </a:cubicBezTo>
                  <a:cubicBezTo>
                    <a:pt x="0" y="18"/>
                    <a:pt x="1" y="21"/>
                    <a:pt x="4" y="24"/>
                  </a:cubicBezTo>
                  <a:cubicBezTo>
                    <a:pt x="7" y="27"/>
                    <a:pt x="10" y="28"/>
                    <a:pt x="14" y="28"/>
                  </a:cubicBezTo>
                  <a:cubicBezTo>
                    <a:pt x="18" y="28"/>
                    <a:pt x="21" y="27"/>
                    <a:pt x="24" y="24"/>
                  </a:cubicBezTo>
                  <a:cubicBezTo>
                    <a:pt x="27" y="21"/>
                    <a:pt x="28" y="18"/>
                    <a:pt x="28" y="14"/>
                  </a:cubicBezTo>
                  <a:cubicBezTo>
                    <a:pt x="28" y="10"/>
                    <a:pt x="27" y="7"/>
                    <a:pt x="24" y="4"/>
                  </a:cubicBezTo>
                  <a:cubicBezTo>
                    <a:pt x="21" y="1"/>
                    <a:pt x="18" y="0"/>
                    <a:pt x="14"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uk-UA">
                <a:solidFill>
                  <a:prstClr val="white"/>
                </a:solidFill>
              </a:endParaRPr>
            </a:p>
          </p:txBody>
        </p:sp>
      </p:grpSp>
      <p:sp>
        <p:nvSpPr>
          <p:cNvPr id="94" name="Freeform 93"/>
          <p:cNvSpPr/>
          <p:nvPr/>
        </p:nvSpPr>
        <p:spPr>
          <a:xfrm flipH="1">
            <a:off x="518596" y="5379215"/>
            <a:ext cx="1424835" cy="754429"/>
          </a:xfrm>
          <a:custGeom>
            <a:avLst/>
            <a:gdLst>
              <a:gd name="connsiteX0" fmla="*/ 1094885 w 2401027"/>
              <a:gd name="connsiteY0" fmla="*/ 0 h 1271311"/>
              <a:gd name="connsiteX1" fmla="*/ 1539936 w 2401027"/>
              <a:gd name="connsiteY1" fmla="*/ 236632 h 1271311"/>
              <a:gd name="connsiteX2" fmla="*/ 1544889 w 2401027"/>
              <a:gd name="connsiteY2" fmla="*/ 245756 h 1271311"/>
              <a:gd name="connsiteX3" fmla="*/ 1575700 w 2401027"/>
              <a:gd name="connsiteY3" fmla="*/ 229032 h 1271311"/>
              <a:gd name="connsiteX4" fmla="*/ 1722713 w 2401027"/>
              <a:gd name="connsiteY4" fmla="*/ 199352 h 1271311"/>
              <a:gd name="connsiteX5" fmla="*/ 2092727 w 2401027"/>
              <a:gd name="connsiteY5" fmla="*/ 500922 h 1271311"/>
              <a:gd name="connsiteX6" fmla="*/ 2094968 w 2401027"/>
              <a:gd name="connsiteY6" fmla="*/ 523158 h 1271311"/>
              <a:gd name="connsiteX7" fmla="*/ 2099457 w 2401027"/>
              <a:gd name="connsiteY7" fmla="*/ 523610 h 1271311"/>
              <a:gd name="connsiteX8" fmla="*/ 2401027 w 2401027"/>
              <a:gd name="connsiteY8" fmla="*/ 893624 h 1271311"/>
              <a:gd name="connsiteX9" fmla="*/ 2099457 w 2401027"/>
              <a:gd name="connsiteY9" fmla="*/ 1263638 h 1271311"/>
              <a:gd name="connsiteX10" fmla="*/ 2062224 w 2401027"/>
              <a:gd name="connsiteY10" fmla="*/ 1267391 h 1271311"/>
              <a:gd name="connsiteX11" fmla="*/ 2062224 w 2401027"/>
              <a:gd name="connsiteY11" fmla="*/ 1271311 h 1271311"/>
              <a:gd name="connsiteX12" fmla="*/ 2023340 w 2401027"/>
              <a:gd name="connsiteY12" fmla="*/ 1271311 h 1271311"/>
              <a:gd name="connsiteX13" fmla="*/ 457200 w 2401027"/>
              <a:gd name="connsiteY13" fmla="*/ 1271311 h 1271311"/>
              <a:gd name="connsiteX14" fmla="*/ 0 w 2401027"/>
              <a:gd name="connsiteY14" fmla="*/ 814111 h 1271311"/>
              <a:gd name="connsiteX15" fmla="*/ 457200 w 2401027"/>
              <a:gd name="connsiteY15" fmla="*/ 356911 h 1271311"/>
              <a:gd name="connsiteX16" fmla="*/ 571462 w 2401027"/>
              <a:gd name="connsiteY16" fmla="*/ 371305 h 1271311"/>
              <a:gd name="connsiteX17" fmla="*/ 585171 w 2401027"/>
              <a:gd name="connsiteY17" fmla="*/ 376699 h 1271311"/>
              <a:gd name="connsiteX18" fmla="*/ 600350 w 2401027"/>
              <a:gd name="connsiteY18" fmla="*/ 327800 h 1271311"/>
              <a:gd name="connsiteX19" fmla="*/ 1094885 w 2401027"/>
              <a:gd name="connsiteY19" fmla="*/ 0 h 127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1027" h="1271311">
                <a:moveTo>
                  <a:pt x="1094885" y="0"/>
                </a:moveTo>
                <a:cubicBezTo>
                  <a:pt x="1280146" y="0"/>
                  <a:pt x="1443485" y="93865"/>
                  <a:pt x="1539936" y="236632"/>
                </a:cubicBezTo>
                <a:lnTo>
                  <a:pt x="1544889" y="245756"/>
                </a:lnTo>
                <a:lnTo>
                  <a:pt x="1575700" y="229032"/>
                </a:lnTo>
                <a:cubicBezTo>
                  <a:pt x="1620886" y="209920"/>
                  <a:pt x="1670565" y="199352"/>
                  <a:pt x="1722713" y="199352"/>
                </a:cubicBezTo>
                <a:cubicBezTo>
                  <a:pt x="1905230" y="199352"/>
                  <a:pt x="2057509" y="328816"/>
                  <a:pt x="2092727" y="500922"/>
                </a:cubicBezTo>
                <a:lnTo>
                  <a:pt x="2094968" y="523158"/>
                </a:lnTo>
                <a:lnTo>
                  <a:pt x="2099457" y="523610"/>
                </a:lnTo>
                <a:cubicBezTo>
                  <a:pt x="2271563" y="558828"/>
                  <a:pt x="2401027" y="711107"/>
                  <a:pt x="2401027" y="893624"/>
                </a:cubicBezTo>
                <a:cubicBezTo>
                  <a:pt x="2401027" y="1076141"/>
                  <a:pt x="2271563" y="1228420"/>
                  <a:pt x="2099457" y="1263638"/>
                </a:cubicBezTo>
                <a:lnTo>
                  <a:pt x="2062224" y="1267391"/>
                </a:lnTo>
                <a:lnTo>
                  <a:pt x="2062224" y="1271311"/>
                </a:lnTo>
                <a:lnTo>
                  <a:pt x="2023340" y="1271311"/>
                </a:lnTo>
                <a:lnTo>
                  <a:pt x="457200" y="1271311"/>
                </a:lnTo>
                <a:cubicBezTo>
                  <a:pt x="204695" y="1271311"/>
                  <a:pt x="0" y="1066616"/>
                  <a:pt x="0" y="814111"/>
                </a:cubicBezTo>
                <a:cubicBezTo>
                  <a:pt x="0" y="561606"/>
                  <a:pt x="204695" y="356911"/>
                  <a:pt x="457200" y="356911"/>
                </a:cubicBezTo>
                <a:cubicBezTo>
                  <a:pt x="496654" y="356911"/>
                  <a:pt x="534941" y="361908"/>
                  <a:pt x="571462" y="371305"/>
                </a:cubicBezTo>
                <a:lnTo>
                  <a:pt x="585171" y="376699"/>
                </a:lnTo>
                <a:lnTo>
                  <a:pt x="600350" y="327800"/>
                </a:lnTo>
                <a:cubicBezTo>
                  <a:pt x="681827" y="135166"/>
                  <a:pt x="872572" y="0"/>
                  <a:pt x="109488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40000" rtlCol="0" anchor="b"/>
          <a:lstStyle/>
          <a:p>
            <a:pPr algn="ctr" defTabSz="914377"/>
            <a:endParaRPr lang="uk-UA" sz="4800" dirty="0">
              <a:solidFill>
                <a:srgbClr val="FFFFFF"/>
              </a:solidFill>
              <a:latin typeface="Lato"/>
            </a:endParaRPr>
          </a:p>
        </p:txBody>
      </p:sp>
      <p:sp>
        <p:nvSpPr>
          <p:cNvPr id="95" name="5-Point Star 94"/>
          <p:cNvSpPr/>
          <p:nvPr/>
        </p:nvSpPr>
        <p:spPr>
          <a:xfrm>
            <a:off x="6652110" y="1318140"/>
            <a:ext cx="279505" cy="271264"/>
          </a:xfrm>
          <a:prstGeom prst="star5">
            <a:avLst>
              <a:gd name="adj" fmla="val 25023"/>
              <a:gd name="hf" fmla="val 105146"/>
              <a:gd name="vf" fmla="val 11055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96" name="Freeform 95"/>
          <p:cNvSpPr/>
          <p:nvPr/>
        </p:nvSpPr>
        <p:spPr>
          <a:xfrm flipH="1">
            <a:off x="506431" y="3128363"/>
            <a:ext cx="1652925" cy="875200"/>
          </a:xfrm>
          <a:custGeom>
            <a:avLst/>
            <a:gdLst>
              <a:gd name="connsiteX0" fmla="*/ 1094885 w 2401027"/>
              <a:gd name="connsiteY0" fmla="*/ 0 h 1271311"/>
              <a:gd name="connsiteX1" fmla="*/ 1539936 w 2401027"/>
              <a:gd name="connsiteY1" fmla="*/ 236632 h 1271311"/>
              <a:gd name="connsiteX2" fmla="*/ 1544889 w 2401027"/>
              <a:gd name="connsiteY2" fmla="*/ 245756 h 1271311"/>
              <a:gd name="connsiteX3" fmla="*/ 1575700 w 2401027"/>
              <a:gd name="connsiteY3" fmla="*/ 229032 h 1271311"/>
              <a:gd name="connsiteX4" fmla="*/ 1722713 w 2401027"/>
              <a:gd name="connsiteY4" fmla="*/ 199352 h 1271311"/>
              <a:gd name="connsiteX5" fmla="*/ 2092727 w 2401027"/>
              <a:gd name="connsiteY5" fmla="*/ 500922 h 1271311"/>
              <a:gd name="connsiteX6" fmla="*/ 2094968 w 2401027"/>
              <a:gd name="connsiteY6" fmla="*/ 523158 h 1271311"/>
              <a:gd name="connsiteX7" fmla="*/ 2099457 w 2401027"/>
              <a:gd name="connsiteY7" fmla="*/ 523610 h 1271311"/>
              <a:gd name="connsiteX8" fmla="*/ 2401027 w 2401027"/>
              <a:gd name="connsiteY8" fmla="*/ 893624 h 1271311"/>
              <a:gd name="connsiteX9" fmla="*/ 2099457 w 2401027"/>
              <a:gd name="connsiteY9" fmla="*/ 1263638 h 1271311"/>
              <a:gd name="connsiteX10" fmla="*/ 2062224 w 2401027"/>
              <a:gd name="connsiteY10" fmla="*/ 1267391 h 1271311"/>
              <a:gd name="connsiteX11" fmla="*/ 2062224 w 2401027"/>
              <a:gd name="connsiteY11" fmla="*/ 1271311 h 1271311"/>
              <a:gd name="connsiteX12" fmla="*/ 2023340 w 2401027"/>
              <a:gd name="connsiteY12" fmla="*/ 1271311 h 1271311"/>
              <a:gd name="connsiteX13" fmla="*/ 457200 w 2401027"/>
              <a:gd name="connsiteY13" fmla="*/ 1271311 h 1271311"/>
              <a:gd name="connsiteX14" fmla="*/ 0 w 2401027"/>
              <a:gd name="connsiteY14" fmla="*/ 814111 h 1271311"/>
              <a:gd name="connsiteX15" fmla="*/ 457200 w 2401027"/>
              <a:gd name="connsiteY15" fmla="*/ 356911 h 1271311"/>
              <a:gd name="connsiteX16" fmla="*/ 571462 w 2401027"/>
              <a:gd name="connsiteY16" fmla="*/ 371305 h 1271311"/>
              <a:gd name="connsiteX17" fmla="*/ 585171 w 2401027"/>
              <a:gd name="connsiteY17" fmla="*/ 376699 h 1271311"/>
              <a:gd name="connsiteX18" fmla="*/ 600350 w 2401027"/>
              <a:gd name="connsiteY18" fmla="*/ 327800 h 1271311"/>
              <a:gd name="connsiteX19" fmla="*/ 1094885 w 2401027"/>
              <a:gd name="connsiteY19" fmla="*/ 0 h 127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1027" h="1271311">
                <a:moveTo>
                  <a:pt x="1094885" y="0"/>
                </a:moveTo>
                <a:cubicBezTo>
                  <a:pt x="1280146" y="0"/>
                  <a:pt x="1443485" y="93865"/>
                  <a:pt x="1539936" y="236632"/>
                </a:cubicBezTo>
                <a:lnTo>
                  <a:pt x="1544889" y="245756"/>
                </a:lnTo>
                <a:lnTo>
                  <a:pt x="1575700" y="229032"/>
                </a:lnTo>
                <a:cubicBezTo>
                  <a:pt x="1620886" y="209920"/>
                  <a:pt x="1670565" y="199352"/>
                  <a:pt x="1722713" y="199352"/>
                </a:cubicBezTo>
                <a:cubicBezTo>
                  <a:pt x="1905230" y="199352"/>
                  <a:pt x="2057509" y="328816"/>
                  <a:pt x="2092727" y="500922"/>
                </a:cubicBezTo>
                <a:lnTo>
                  <a:pt x="2094968" y="523158"/>
                </a:lnTo>
                <a:lnTo>
                  <a:pt x="2099457" y="523610"/>
                </a:lnTo>
                <a:cubicBezTo>
                  <a:pt x="2271563" y="558828"/>
                  <a:pt x="2401027" y="711107"/>
                  <a:pt x="2401027" y="893624"/>
                </a:cubicBezTo>
                <a:cubicBezTo>
                  <a:pt x="2401027" y="1076141"/>
                  <a:pt x="2271563" y="1228420"/>
                  <a:pt x="2099457" y="1263638"/>
                </a:cubicBezTo>
                <a:lnTo>
                  <a:pt x="2062224" y="1267391"/>
                </a:lnTo>
                <a:lnTo>
                  <a:pt x="2062224" y="1271311"/>
                </a:lnTo>
                <a:lnTo>
                  <a:pt x="2023340" y="1271311"/>
                </a:lnTo>
                <a:lnTo>
                  <a:pt x="457200" y="1271311"/>
                </a:lnTo>
                <a:cubicBezTo>
                  <a:pt x="204695" y="1271311"/>
                  <a:pt x="0" y="1066616"/>
                  <a:pt x="0" y="814111"/>
                </a:cubicBezTo>
                <a:cubicBezTo>
                  <a:pt x="0" y="561606"/>
                  <a:pt x="204695" y="356911"/>
                  <a:pt x="457200" y="356911"/>
                </a:cubicBezTo>
                <a:cubicBezTo>
                  <a:pt x="496654" y="356911"/>
                  <a:pt x="534941" y="361908"/>
                  <a:pt x="571462" y="371305"/>
                </a:cubicBezTo>
                <a:lnTo>
                  <a:pt x="585171" y="376699"/>
                </a:lnTo>
                <a:lnTo>
                  <a:pt x="600350" y="327800"/>
                </a:lnTo>
                <a:cubicBezTo>
                  <a:pt x="681827" y="135166"/>
                  <a:pt x="872572" y="0"/>
                  <a:pt x="109488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40000" rtlCol="0" anchor="b"/>
          <a:lstStyle/>
          <a:p>
            <a:pPr algn="ctr" defTabSz="914377"/>
            <a:endParaRPr lang="uk-UA" sz="4800" dirty="0">
              <a:solidFill>
                <a:srgbClr val="FFFFFF"/>
              </a:solidFill>
              <a:latin typeface="Lato"/>
            </a:endParaRPr>
          </a:p>
        </p:txBody>
      </p:sp>
      <p:sp>
        <p:nvSpPr>
          <p:cNvPr id="97" name="Freeform 96"/>
          <p:cNvSpPr/>
          <p:nvPr/>
        </p:nvSpPr>
        <p:spPr>
          <a:xfrm flipH="1">
            <a:off x="1906059" y="3336317"/>
            <a:ext cx="685139" cy="362771"/>
          </a:xfrm>
          <a:custGeom>
            <a:avLst/>
            <a:gdLst>
              <a:gd name="connsiteX0" fmla="*/ 1094885 w 2401027"/>
              <a:gd name="connsiteY0" fmla="*/ 0 h 1271311"/>
              <a:gd name="connsiteX1" fmla="*/ 1539936 w 2401027"/>
              <a:gd name="connsiteY1" fmla="*/ 236632 h 1271311"/>
              <a:gd name="connsiteX2" fmla="*/ 1544889 w 2401027"/>
              <a:gd name="connsiteY2" fmla="*/ 245756 h 1271311"/>
              <a:gd name="connsiteX3" fmla="*/ 1575700 w 2401027"/>
              <a:gd name="connsiteY3" fmla="*/ 229032 h 1271311"/>
              <a:gd name="connsiteX4" fmla="*/ 1722713 w 2401027"/>
              <a:gd name="connsiteY4" fmla="*/ 199352 h 1271311"/>
              <a:gd name="connsiteX5" fmla="*/ 2092727 w 2401027"/>
              <a:gd name="connsiteY5" fmla="*/ 500922 h 1271311"/>
              <a:gd name="connsiteX6" fmla="*/ 2094968 w 2401027"/>
              <a:gd name="connsiteY6" fmla="*/ 523158 h 1271311"/>
              <a:gd name="connsiteX7" fmla="*/ 2099457 w 2401027"/>
              <a:gd name="connsiteY7" fmla="*/ 523610 h 1271311"/>
              <a:gd name="connsiteX8" fmla="*/ 2401027 w 2401027"/>
              <a:gd name="connsiteY8" fmla="*/ 893624 h 1271311"/>
              <a:gd name="connsiteX9" fmla="*/ 2099457 w 2401027"/>
              <a:gd name="connsiteY9" fmla="*/ 1263638 h 1271311"/>
              <a:gd name="connsiteX10" fmla="*/ 2062224 w 2401027"/>
              <a:gd name="connsiteY10" fmla="*/ 1267391 h 1271311"/>
              <a:gd name="connsiteX11" fmla="*/ 2062224 w 2401027"/>
              <a:gd name="connsiteY11" fmla="*/ 1271311 h 1271311"/>
              <a:gd name="connsiteX12" fmla="*/ 2023340 w 2401027"/>
              <a:gd name="connsiteY12" fmla="*/ 1271311 h 1271311"/>
              <a:gd name="connsiteX13" fmla="*/ 457200 w 2401027"/>
              <a:gd name="connsiteY13" fmla="*/ 1271311 h 1271311"/>
              <a:gd name="connsiteX14" fmla="*/ 0 w 2401027"/>
              <a:gd name="connsiteY14" fmla="*/ 814111 h 1271311"/>
              <a:gd name="connsiteX15" fmla="*/ 457200 w 2401027"/>
              <a:gd name="connsiteY15" fmla="*/ 356911 h 1271311"/>
              <a:gd name="connsiteX16" fmla="*/ 571462 w 2401027"/>
              <a:gd name="connsiteY16" fmla="*/ 371305 h 1271311"/>
              <a:gd name="connsiteX17" fmla="*/ 585171 w 2401027"/>
              <a:gd name="connsiteY17" fmla="*/ 376699 h 1271311"/>
              <a:gd name="connsiteX18" fmla="*/ 600350 w 2401027"/>
              <a:gd name="connsiteY18" fmla="*/ 327800 h 1271311"/>
              <a:gd name="connsiteX19" fmla="*/ 1094885 w 2401027"/>
              <a:gd name="connsiteY19" fmla="*/ 0 h 127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1027" h="1271311">
                <a:moveTo>
                  <a:pt x="1094885" y="0"/>
                </a:moveTo>
                <a:cubicBezTo>
                  <a:pt x="1280146" y="0"/>
                  <a:pt x="1443485" y="93865"/>
                  <a:pt x="1539936" y="236632"/>
                </a:cubicBezTo>
                <a:lnTo>
                  <a:pt x="1544889" y="245756"/>
                </a:lnTo>
                <a:lnTo>
                  <a:pt x="1575700" y="229032"/>
                </a:lnTo>
                <a:cubicBezTo>
                  <a:pt x="1620886" y="209920"/>
                  <a:pt x="1670565" y="199352"/>
                  <a:pt x="1722713" y="199352"/>
                </a:cubicBezTo>
                <a:cubicBezTo>
                  <a:pt x="1905230" y="199352"/>
                  <a:pt x="2057509" y="328816"/>
                  <a:pt x="2092727" y="500922"/>
                </a:cubicBezTo>
                <a:lnTo>
                  <a:pt x="2094968" y="523158"/>
                </a:lnTo>
                <a:lnTo>
                  <a:pt x="2099457" y="523610"/>
                </a:lnTo>
                <a:cubicBezTo>
                  <a:pt x="2271563" y="558828"/>
                  <a:pt x="2401027" y="711107"/>
                  <a:pt x="2401027" y="893624"/>
                </a:cubicBezTo>
                <a:cubicBezTo>
                  <a:pt x="2401027" y="1076141"/>
                  <a:pt x="2271563" y="1228420"/>
                  <a:pt x="2099457" y="1263638"/>
                </a:cubicBezTo>
                <a:lnTo>
                  <a:pt x="2062224" y="1267391"/>
                </a:lnTo>
                <a:lnTo>
                  <a:pt x="2062224" y="1271311"/>
                </a:lnTo>
                <a:lnTo>
                  <a:pt x="2023340" y="1271311"/>
                </a:lnTo>
                <a:lnTo>
                  <a:pt x="457200" y="1271311"/>
                </a:lnTo>
                <a:cubicBezTo>
                  <a:pt x="204695" y="1271311"/>
                  <a:pt x="0" y="1066616"/>
                  <a:pt x="0" y="814111"/>
                </a:cubicBezTo>
                <a:cubicBezTo>
                  <a:pt x="0" y="561606"/>
                  <a:pt x="204695" y="356911"/>
                  <a:pt x="457200" y="356911"/>
                </a:cubicBezTo>
                <a:cubicBezTo>
                  <a:pt x="496654" y="356911"/>
                  <a:pt x="534941" y="361908"/>
                  <a:pt x="571462" y="371305"/>
                </a:cubicBezTo>
                <a:lnTo>
                  <a:pt x="585171" y="376699"/>
                </a:lnTo>
                <a:lnTo>
                  <a:pt x="600350" y="327800"/>
                </a:lnTo>
                <a:cubicBezTo>
                  <a:pt x="681827" y="135166"/>
                  <a:pt x="872572" y="0"/>
                  <a:pt x="1094885"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40000" rtlCol="0" anchor="b"/>
          <a:lstStyle/>
          <a:p>
            <a:pPr algn="ctr" defTabSz="914377"/>
            <a:endParaRPr lang="uk-UA" sz="4800" dirty="0">
              <a:solidFill>
                <a:srgbClr val="FFFFFF"/>
              </a:solidFill>
              <a:latin typeface="Lato"/>
            </a:endParaRPr>
          </a:p>
        </p:txBody>
      </p:sp>
      <p:sp>
        <p:nvSpPr>
          <p:cNvPr id="98" name="5-Point Star 97"/>
          <p:cNvSpPr/>
          <p:nvPr/>
        </p:nvSpPr>
        <p:spPr>
          <a:xfrm>
            <a:off x="11074296" y="97075"/>
            <a:ext cx="279505" cy="271264"/>
          </a:xfrm>
          <a:prstGeom prst="star5">
            <a:avLst>
              <a:gd name="adj" fmla="val 25023"/>
              <a:gd name="hf" fmla="val 105146"/>
              <a:gd name="vf" fmla="val 11055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99" name="5-Point Star 98"/>
          <p:cNvSpPr/>
          <p:nvPr/>
        </p:nvSpPr>
        <p:spPr>
          <a:xfrm>
            <a:off x="10427008" y="1985855"/>
            <a:ext cx="279505" cy="271264"/>
          </a:xfrm>
          <a:prstGeom prst="star5">
            <a:avLst>
              <a:gd name="adj" fmla="val 25023"/>
              <a:gd name="hf" fmla="val 105146"/>
              <a:gd name="vf" fmla="val 11055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100" name="5-Point Star 99"/>
          <p:cNvSpPr/>
          <p:nvPr/>
        </p:nvSpPr>
        <p:spPr>
          <a:xfrm>
            <a:off x="9512714" y="3754149"/>
            <a:ext cx="279505" cy="271264"/>
          </a:xfrm>
          <a:prstGeom prst="star5">
            <a:avLst>
              <a:gd name="adj" fmla="val 25023"/>
              <a:gd name="hf" fmla="val 105146"/>
              <a:gd name="vf" fmla="val 11055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uk-UA">
              <a:solidFill>
                <a:prstClr val="white"/>
              </a:solidFill>
            </a:endParaRPr>
          </a:p>
        </p:txBody>
      </p:sp>
      <p:sp>
        <p:nvSpPr>
          <p:cNvPr id="101" name="Freeform 100"/>
          <p:cNvSpPr/>
          <p:nvPr/>
        </p:nvSpPr>
        <p:spPr>
          <a:xfrm flipH="1">
            <a:off x="6485142" y="2776858"/>
            <a:ext cx="456991" cy="241969"/>
          </a:xfrm>
          <a:custGeom>
            <a:avLst/>
            <a:gdLst>
              <a:gd name="connsiteX0" fmla="*/ 1094885 w 2401027"/>
              <a:gd name="connsiteY0" fmla="*/ 0 h 1271311"/>
              <a:gd name="connsiteX1" fmla="*/ 1539936 w 2401027"/>
              <a:gd name="connsiteY1" fmla="*/ 236632 h 1271311"/>
              <a:gd name="connsiteX2" fmla="*/ 1544889 w 2401027"/>
              <a:gd name="connsiteY2" fmla="*/ 245756 h 1271311"/>
              <a:gd name="connsiteX3" fmla="*/ 1575700 w 2401027"/>
              <a:gd name="connsiteY3" fmla="*/ 229032 h 1271311"/>
              <a:gd name="connsiteX4" fmla="*/ 1722713 w 2401027"/>
              <a:gd name="connsiteY4" fmla="*/ 199352 h 1271311"/>
              <a:gd name="connsiteX5" fmla="*/ 2092727 w 2401027"/>
              <a:gd name="connsiteY5" fmla="*/ 500922 h 1271311"/>
              <a:gd name="connsiteX6" fmla="*/ 2094968 w 2401027"/>
              <a:gd name="connsiteY6" fmla="*/ 523158 h 1271311"/>
              <a:gd name="connsiteX7" fmla="*/ 2099457 w 2401027"/>
              <a:gd name="connsiteY7" fmla="*/ 523610 h 1271311"/>
              <a:gd name="connsiteX8" fmla="*/ 2401027 w 2401027"/>
              <a:gd name="connsiteY8" fmla="*/ 893624 h 1271311"/>
              <a:gd name="connsiteX9" fmla="*/ 2099457 w 2401027"/>
              <a:gd name="connsiteY9" fmla="*/ 1263638 h 1271311"/>
              <a:gd name="connsiteX10" fmla="*/ 2062224 w 2401027"/>
              <a:gd name="connsiteY10" fmla="*/ 1267391 h 1271311"/>
              <a:gd name="connsiteX11" fmla="*/ 2062224 w 2401027"/>
              <a:gd name="connsiteY11" fmla="*/ 1271311 h 1271311"/>
              <a:gd name="connsiteX12" fmla="*/ 2023340 w 2401027"/>
              <a:gd name="connsiteY12" fmla="*/ 1271311 h 1271311"/>
              <a:gd name="connsiteX13" fmla="*/ 457200 w 2401027"/>
              <a:gd name="connsiteY13" fmla="*/ 1271311 h 1271311"/>
              <a:gd name="connsiteX14" fmla="*/ 0 w 2401027"/>
              <a:gd name="connsiteY14" fmla="*/ 814111 h 1271311"/>
              <a:gd name="connsiteX15" fmla="*/ 457200 w 2401027"/>
              <a:gd name="connsiteY15" fmla="*/ 356911 h 1271311"/>
              <a:gd name="connsiteX16" fmla="*/ 571462 w 2401027"/>
              <a:gd name="connsiteY16" fmla="*/ 371305 h 1271311"/>
              <a:gd name="connsiteX17" fmla="*/ 585171 w 2401027"/>
              <a:gd name="connsiteY17" fmla="*/ 376699 h 1271311"/>
              <a:gd name="connsiteX18" fmla="*/ 600350 w 2401027"/>
              <a:gd name="connsiteY18" fmla="*/ 327800 h 1271311"/>
              <a:gd name="connsiteX19" fmla="*/ 1094885 w 2401027"/>
              <a:gd name="connsiteY19" fmla="*/ 0 h 127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1027" h="1271311">
                <a:moveTo>
                  <a:pt x="1094885" y="0"/>
                </a:moveTo>
                <a:cubicBezTo>
                  <a:pt x="1280146" y="0"/>
                  <a:pt x="1443485" y="93865"/>
                  <a:pt x="1539936" y="236632"/>
                </a:cubicBezTo>
                <a:lnTo>
                  <a:pt x="1544889" y="245756"/>
                </a:lnTo>
                <a:lnTo>
                  <a:pt x="1575700" y="229032"/>
                </a:lnTo>
                <a:cubicBezTo>
                  <a:pt x="1620886" y="209920"/>
                  <a:pt x="1670565" y="199352"/>
                  <a:pt x="1722713" y="199352"/>
                </a:cubicBezTo>
                <a:cubicBezTo>
                  <a:pt x="1905230" y="199352"/>
                  <a:pt x="2057509" y="328816"/>
                  <a:pt x="2092727" y="500922"/>
                </a:cubicBezTo>
                <a:lnTo>
                  <a:pt x="2094968" y="523158"/>
                </a:lnTo>
                <a:lnTo>
                  <a:pt x="2099457" y="523610"/>
                </a:lnTo>
                <a:cubicBezTo>
                  <a:pt x="2271563" y="558828"/>
                  <a:pt x="2401027" y="711107"/>
                  <a:pt x="2401027" y="893624"/>
                </a:cubicBezTo>
                <a:cubicBezTo>
                  <a:pt x="2401027" y="1076141"/>
                  <a:pt x="2271563" y="1228420"/>
                  <a:pt x="2099457" y="1263638"/>
                </a:cubicBezTo>
                <a:lnTo>
                  <a:pt x="2062224" y="1267391"/>
                </a:lnTo>
                <a:lnTo>
                  <a:pt x="2062224" y="1271311"/>
                </a:lnTo>
                <a:lnTo>
                  <a:pt x="2023340" y="1271311"/>
                </a:lnTo>
                <a:lnTo>
                  <a:pt x="457200" y="1271311"/>
                </a:lnTo>
                <a:cubicBezTo>
                  <a:pt x="204695" y="1271311"/>
                  <a:pt x="0" y="1066616"/>
                  <a:pt x="0" y="814111"/>
                </a:cubicBezTo>
                <a:cubicBezTo>
                  <a:pt x="0" y="561606"/>
                  <a:pt x="204695" y="356911"/>
                  <a:pt x="457200" y="356911"/>
                </a:cubicBezTo>
                <a:cubicBezTo>
                  <a:pt x="496654" y="356911"/>
                  <a:pt x="534941" y="361908"/>
                  <a:pt x="571462" y="371305"/>
                </a:cubicBezTo>
                <a:lnTo>
                  <a:pt x="585171" y="376699"/>
                </a:lnTo>
                <a:lnTo>
                  <a:pt x="600350" y="327800"/>
                </a:lnTo>
                <a:cubicBezTo>
                  <a:pt x="681827" y="135166"/>
                  <a:pt x="872572" y="0"/>
                  <a:pt x="109488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40000" rtlCol="0" anchor="b"/>
          <a:lstStyle/>
          <a:p>
            <a:pPr algn="ctr" defTabSz="914377"/>
            <a:endParaRPr lang="uk-UA" sz="4800" dirty="0">
              <a:solidFill>
                <a:srgbClr val="FFFFFF"/>
              </a:solidFill>
              <a:latin typeface="Lato"/>
            </a:endParaRPr>
          </a:p>
        </p:txBody>
      </p:sp>
      <p:sp>
        <p:nvSpPr>
          <p:cNvPr id="102" name="Freeform 101"/>
          <p:cNvSpPr/>
          <p:nvPr/>
        </p:nvSpPr>
        <p:spPr>
          <a:xfrm flipH="1">
            <a:off x="5977391" y="2881749"/>
            <a:ext cx="570107" cy="301863"/>
          </a:xfrm>
          <a:custGeom>
            <a:avLst/>
            <a:gdLst>
              <a:gd name="connsiteX0" fmla="*/ 1094885 w 2401027"/>
              <a:gd name="connsiteY0" fmla="*/ 0 h 1271311"/>
              <a:gd name="connsiteX1" fmla="*/ 1539936 w 2401027"/>
              <a:gd name="connsiteY1" fmla="*/ 236632 h 1271311"/>
              <a:gd name="connsiteX2" fmla="*/ 1544889 w 2401027"/>
              <a:gd name="connsiteY2" fmla="*/ 245756 h 1271311"/>
              <a:gd name="connsiteX3" fmla="*/ 1575700 w 2401027"/>
              <a:gd name="connsiteY3" fmla="*/ 229032 h 1271311"/>
              <a:gd name="connsiteX4" fmla="*/ 1722713 w 2401027"/>
              <a:gd name="connsiteY4" fmla="*/ 199352 h 1271311"/>
              <a:gd name="connsiteX5" fmla="*/ 2092727 w 2401027"/>
              <a:gd name="connsiteY5" fmla="*/ 500922 h 1271311"/>
              <a:gd name="connsiteX6" fmla="*/ 2094968 w 2401027"/>
              <a:gd name="connsiteY6" fmla="*/ 523158 h 1271311"/>
              <a:gd name="connsiteX7" fmla="*/ 2099457 w 2401027"/>
              <a:gd name="connsiteY7" fmla="*/ 523610 h 1271311"/>
              <a:gd name="connsiteX8" fmla="*/ 2401027 w 2401027"/>
              <a:gd name="connsiteY8" fmla="*/ 893624 h 1271311"/>
              <a:gd name="connsiteX9" fmla="*/ 2099457 w 2401027"/>
              <a:gd name="connsiteY9" fmla="*/ 1263638 h 1271311"/>
              <a:gd name="connsiteX10" fmla="*/ 2062224 w 2401027"/>
              <a:gd name="connsiteY10" fmla="*/ 1267391 h 1271311"/>
              <a:gd name="connsiteX11" fmla="*/ 2062224 w 2401027"/>
              <a:gd name="connsiteY11" fmla="*/ 1271311 h 1271311"/>
              <a:gd name="connsiteX12" fmla="*/ 2023340 w 2401027"/>
              <a:gd name="connsiteY12" fmla="*/ 1271311 h 1271311"/>
              <a:gd name="connsiteX13" fmla="*/ 457200 w 2401027"/>
              <a:gd name="connsiteY13" fmla="*/ 1271311 h 1271311"/>
              <a:gd name="connsiteX14" fmla="*/ 0 w 2401027"/>
              <a:gd name="connsiteY14" fmla="*/ 814111 h 1271311"/>
              <a:gd name="connsiteX15" fmla="*/ 457200 w 2401027"/>
              <a:gd name="connsiteY15" fmla="*/ 356911 h 1271311"/>
              <a:gd name="connsiteX16" fmla="*/ 571462 w 2401027"/>
              <a:gd name="connsiteY16" fmla="*/ 371305 h 1271311"/>
              <a:gd name="connsiteX17" fmla="*/ 585171 w 2401027"/>
              <a:gd name="connsiteY17" fmla="*/ 376699 h 1271311"/>
              <a:gd name="connsiteX18" fmla="*/ 600350 w 2401027"/>
              <a:gd name="connsiteY18" fmla="*/ 327800 h 1271311"/>
              <a:gd name="connsiteX19" fmla="*/ 1094885 w 2401027"/>
              <a:gd name="connsiteY19" fmla="*/ 0 h 127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1027" h="1271311">
                <a:moveTo>
                  <a:pt x="1094885" y="0"/>
                </a:moveTo>
                <a:cubicBezTo>
                  <a:pt x="1280146" y="0"/>
                  <a:pt x="1443485" y="93865"/>
                  <a:pt x="1539936" y="236632"/>
                </a:cubicBezTo>
                <a:lnTo>
                  <a:pt x="1544889" y="245756"/>
                </a:lnTo>
                <a:lnTo>
                  <a:pt x="1575700" y="229032"/>
                </a:lnTo>
                <a:cubicBezTo>
                  <a:pt x="1620886" y="209920"/>
                  <a:pt x="1670565" y="199352"/>
                  <a:pt x="1722713" y="199352"/>
                </a:cubicBezTo>
                <a:cubicBezTo>
                  <a:pt x="1905230" y="199352"/>
                  <a:pt x="2057509" y="328816"/>
                  <a:pt x="2092727" y="500922"/>
                </a:cubicBezTo>
                <a:lnTo>
                  <a:pt x="2094968" y="523158"/>
                </a:lnTo>
                <a:lnTo>
                  <a:pt x="2099457" y="523610"/>
                </a:lnTo>
                <a:cubicBezTo>
                  <a:pt x="2271563" y="558828"/>
                  <a:pt x="2401027" y="711107"/>
                  <a:pt x="2401027" y="893624"/>
                </a:cubicBezTo>
                <a:cubicBezTo>
                  <a:pt x="2401027" y="1076141"/>
                  <a:pt x="2271563" y="1228420"/>
                  <a:pt x="2099457" y="1263638"/>
                </a:cubicBezTo>
                <a:lnTo>
                  <a:pt x="2062224" y="1267391"/>
                </a:lnTo>
                <a:lnTo>
                  <a:pt x="2062224" y="1271311"/>
                </a:lnTo>
                <a:lnTo>
                  <a:pt x="2023340" y="1271311"/>
                </a:lnTo>
                <a:lnTo>
                  <a:pt x="457200" y="1271311"/>
                </a:lnTo>
                <a:cubicBezTo>
                  <a:pt x="204695" y="1271311"/>
                  <a:pt x="0" y="1066616"/>
                  <a:pt x="0" y="814111"/>
                </a:cubicBezTo>
                <a:cubicBezTo>
                  <a:pt x="0" y="561606"/>
                  <a:pt x="204695" y="356911"/>
                  <a:pt x="457200" y="356911"/>
                </a:cubicBezTo>
                <a:cubicBezTo>
                  <a:pt x="496654" y="356911"/>
                  <a:pt x="534941" y="361908"/>
                  <a:pt x="571462" y="371305"/>
                </a:cubicBezTo>
                <a:lnTo>
                  <a:pt x="585171" y="376699"/>
                </a:lnTo>
                <a:lnTo>
                  <a:pt x="600350" y="327800"/>
                </a:lnTo>
                <a:cubicBezTo>
                  <a:pt x="681827" y="135166"/>
                  <a:pt x="872572" y="0"/>
                  <a:pt x="109488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40000" rtlCol="0" anchor="b"/>
          <a:lstStyle/>
          <a:p>
            <a:pPr algn="ctr" defTabSz="914377"/>
            <a:endParaRPr lang="uk-UA" sz="4800" dirty="0">
              <a:solidFill>
                <a:srgbClr val="FFFFFF"/>
              </a:solidFill>
              <a:latin typeface="Lato"/>
            </a:endParaRPr>
          </a:p>
        </p:txBody>
      </p:sp>
    </p:spTree>
    <p:extLst>
      <p:ext uri="{BB962C8B-B14F-4D97-AF65-F5344CB8AC3E}">
        <p14:creationId xmlns:p14="http://schemas.microsoft.com/office/powerpoint/2010/main" val="31667806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50"/>
                                        <p:tgtEl>
                                          <p:spTgt spid="12"/>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73">
                                            <p:txEl>
                                              <p:pRg st="0" end="0"/>
                                            </p:txEl>
                                          </p:spTgt>
                                        </p:tgtEl>
                                        <p:attrNameLst>
                                          <p:attrName>style.visibility</p:attrName>
                                        </p:attrNameLst>
                                      </p:cBhvr>
                                      <p:to>
                                        <p:strVal val="visible"/>
                                      </p:to>
                                    </p:set>
                                    <p:animEffect transition="in" filter="wipe(left)">
                                      <p:cBhvr>
                                        <p:cTn id="11" dur="250"/>
                                        <p:tgtEl>
                                          <p:spTgt spid="173">
                                            <p:txEl>
                                              <p:pRg st="0" end="0"/>
                                            </p:txEl>
                                          </p:spTgt>
                                        </p:tgtEl>
                                      </p:cBhvr>
                                    </p:animEffect>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cBhvr>
                                        <p:cTn id="15" dur="250" fill="hold"/>
                                        <p:tgtEl>
                                          <p:spTgt spid="94"/>
                                        </p:tgtEl>
                                        <p:attrNameLst>
                                          <p:attrName>ppt_w</p:attrName>
                                        </p:attrNameLst>
                                      </p:cBhvr>
                                      <p:tavLst>
                                        <p:tav tm="0">
                                          <p:val>
                                            <p:fltVal val="0"/>
                                          </p:val>
                                        </p:tav>
                                        <p:tav tm="100000">
                                          <p:val>
                                            <p:strVal val="#ppt_w"/>
                                          </p:val>
                                        </p:tav>
                                      </p:tavLst>
                                    </p:anim>
                                    <p:anim calcmode="lin" valueType="num">
                                      <p:cBhvr>
                                        <p:cTn id="16" dur="250" fill="hold"/>
                                        <p:tgtEl>
                                          <p:spTgt spid="94"/>
                                        </p:tgtEl>
                                        <p:attrNameLst>
                                          <p:attrName>ppt_h</p:attrName>
                                        </p:attrNameLst>
                                      </p:cBhvr>
                                      <p:tavLst>
                                        <p:tav tm="0">
                                          <p:val>
                                            <p:fltVal val="0"/>
                                          </p:val>
                                        </p:tav>
                                        <p:tav tm="100000">
                                          <p:val>
                                            <p:strVal val="#ppt_h"/>
                                          </p:val>
                                        </p:tav>
                                      </p:tavLst>
                                    </p:anim>
                                    <p:animEffect transition="in" filter="fade">
                                      <p:cBhvr>
                                        <p:cTn id="17" dur="250"/>
                                        <p:tgtEl>
                                          <p:spTgt spid="94"/>
                                        </p:tgtEl>
                                      </p:cBhvr>
                                    </p:animEffect>
                                  </p:childTnLst>
                                </p:cTn>
                              </p:par>
                            </p:childTnLst>
                          </p:cTn>
                        </p:par>
                        <p:par>
                          <p:cTn id="18" fill="hold">
                            <p:stCondLst>
                              <p:cond delay="750"/>
                            </p:stCondLst>
                            <p:childTnLst>
                              <p:par>
                                <p:cTn id="19" presetID="53" presetClass="entr" presetSubtype="16" fill="hold" nodeType="after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p:cTn id="21" dur="250" fill="hold"/>
                                        <p:tgtEl>
                                          <p:spTgt spid="51"/>
                                        </p:tgtEl>
                                        <p:attrNameLst>
                                          <p:attrName>ppt_w</p:attrName>
                                        </p:attrNameLst>
                                      </p:cBhvr>
                                      <p:tavLst>
                                        <p:tav tm="0">
                                          <p:val>
                                            <p:fltVal val="0"/>
                                          </p:val>
                                        </p:tav>
                                        <p:tav tm="100000">
                                          <p:val>
                                            <p:strVal val="#ppt_w"/>
                                          </p:val>
                                        </p:tav>
                                      </p:tavLst>
                                    </p:anim>
                                    <p:anim calcmode="lin" valueType="num">
                                      <p:cBhvr>
                                        <p:cTn id="22" dur="250" fill="hold"/>
                                        <p:tgtEl>
                                          <p:spTgt spid="51"/>
                                        </p:tgtEl>
                                        <p:attrNameLst>
                                          <p:attrName>ppt_h</p:attrName>
                                        </p:attrNameLst>
                                      </p:cBhvr>
                                      <p:tavLst>
                                        <p:tav tm="0">
                                          <p:val>
                                            <p:fltVal val="0"/>
                                          </p:val>
                                        </p:tav>
                                        <p:tav tm="100000">
                                          <p:val>
                                            <p:strVal val="#ppt_h"/>
                                          </p:val>
                                        </p:tav>
                                      </p:tavLst>
                                    </p:anim>
                                    <p:animEffect transition="in" filter="fade">
                                      <p:cBhvr>
                                        <p:cTn id="23" dur="250"/>
                                        <p:tgtEl>
                                          <p:spTgt spid="51"/>
                                        </p:tgtEl>
                                      </p:cBhvr>
                                    </p:animEffect>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96"/>
                                        </p:tgtEl>
                                        <p:attrNameLst>
                                          <p:attrName>style.visibility</p:attrName>
                                        </p:attrNameLst>
                                      </p:cBhvr>
                                      <p:to>
                                        <p:strVal val="visible"/>
                                      </p:to>
                                    </p:set>
                                    <p:anim calcmode="lin" valueType="num">
                                      <p:cBhvr>
                                        <p:cTn id="27" dur="250" fill="hold"/>
                                        <p:tgtEl>
                                          <p:spTgt spid="96"/>
                                        </p:tgtEl>
                                        <p:attrNameLst>
                                          <p:attrName>ppt_w</p:attrName>
                                        </p:attrNameLst>
                                      </p:cBhvr>
                                      <p:tavLst>
                                        <p:tav tm="0">
                                          <p:val>
                                            <p:fltVal val="0"/>
                                          </p:val>
                                        </p:tav>
                                        <p:tav tm="100000">
                                          <p:val>
                                            <p:strVal val="#ppt_w"/>
                                          </p:val>
                                        </p:tav>
                                      </p:tavLst>
                                    </p:anim>
                                    <p:anim calcmode="lin" valueType="num">
                                      <p:cBhvr>
                                        <p:cTn id="28" dur="250" fill="hold"/>
                                        <p:tgtEl>
                                          <p:spTgt spid="96"/>
                                        </p:tgtEl>
                                        <p:attrNameLst>
                                          <p:attrName>ppt_h</p:attrName>
                                        </p:attrNameLst>
                                      </p:cBhvr>
                                      <p:tavLst>
                                        <p:tav tm="0">
                                          <p:val>
                                            <p:fltVal val="0"/>
                                          </p:val>
                                        </p:tav>
                                        <p:tav tm="100000">
                                          <p:val>
                                            <p:strVal val="#ppt_h"/>
                                          </p:val>
                                        </p:tav>
                                      </p:tavLst>
                                    </p:anim>
                                    <p:animEffect transition="in" filter="fade">
                                      <p:cBhvr>
                                        <p:cTn id="29" dur="250"/>
                                        <p:tgtEl>
                                          <p:spTgt spid="96"/>
                                        </p:tgtEl>
                                      </p:cBhvr>
                                    </p:animEffect>
                                  </p:childTnLst>
                                </p:cTn>
                              </p:par>
                            </p:childTnLst>
                          </p:cTn>
                        </p:par>
                        <p:par>
                          <p:cTn id="30" fill="hold">
                            <p:stCondLst>
                              <p:cond delay="1250"/>
                            </p:stCondLst>
                            <p:childTnLst>
                              <p:par>
                                <p:cTn id="31" presetID="53" presetClass="entr" presetSubtype="16" fill="hold" grpId="0" nodeType="afterEffect">
                                  <p:stCondLst>
                                    <p:cond delay="0"/>
                                  </p:stCondLst>
                                  <p:childTnLst>
                                    <p:set>
                                      <p:cBhvr>
                                        <p:cTn id="32" dur="1" fill="hold">
                                          <p:stCondLst>
                                            <p:cond delay="0"/>
                                          </p:stCondLst>
                                        </p:cTn>
                                        <p:tgtEl>
                                          <p:spTgt spid="97"/>
                                        </p:tgtEl>
                                        <p:attrNameLst>
                                          <p:attrName>style.visibility</p:attrName>
                                        </p:attrNameLst>
                                      </p:cBhvr>
                                      <p:to>
                                        <p:strVal val="visible"/>
                                      </p:to>
                                    </p:set>
                                    <p:anim calcmode="lin" valueType="num">
                                      <p:cBhvr>
                                        <p:cTn id="33" dur="250" fill="hold"/>
                                        <p:tgtEl>
                                          <p:spTgt spid="97"/>
                                        </p:tgtEl>
                                        <p:attrNameLst>
                                          <p:attrName>ppt_w</p:attrName>
                                        </p:attrNameLst>
                                      </p:cBhvr>
                                      <p:tavLst>
                                        <p:tav tm="0">
                                          <p:val>
                                            <p:fltVal val="0"/>
                                          </p:val>
                                        </p:tav>
                                        <p:tav tm="100000">
                                          <p:val>
                                            <p:strVal val="#ppt_w"/>
                                          </p:val>
                                        </p:tav>
                                      </p:tavLst>
                                    </p:anim>
                                    <p:anim calcmode="lin" valueType="num">
                                      <p:cBhvr>
                                        <p:cTn id="34" dur="250" fill="hold"/>
                                        <p:tgtEl>
                                          <p:spTgt spid="97"/>
                                        </p:tgtEl>
                                        <p:attrNameLst>
                                          <p:attrName>ppt_h</p:attrName>
                                        </p:attrNameLst>
                                      </p:cBhvr>
                                      <p:tavLst>
                                        <p:tav tm="0">
                                          <p:val>
                                            <p:fltVal val="0"/>
                                          </p:val>
                                        </p:tav>
                                        <p:tav tm="100000">
                                          <p:val>
                                            <p:strVal val="#ppt_h"/>
                                          </p:val>
                                        </p:tav>
                                      </p:tavLst>
                                    </p:anim>
                                    <p:animEffect transition="in" filter="fade">
                                      <p:cBhvr>
                                        <p:cTn id="35" dur="250"/>
                                        <p:tgtEl>
                                          <p:spTgt spid="97"/>
                                        </p:tgtEl>
                                      </p:cBhvr>
                                    </p:animEffect>
                                  </p:childTnLst>
                                </p:cTn>
                              </p:par>
                            </p:childTnLst>
                          </p:cTn>
                        </p:par>
                        <p:par>
                          <p:cTn id="36" fill="hold">
                            <p:stCondLst>
                              <p:cond delay="1500"/>
                            </p:stCondLst>
                            <p:childTnLst>
                              <p:par>
                                <p:cTn id="37" presetID="53" presetClass="entr" presetSubtype="16" fill="hold" nodeType="after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p:cTn id="39" dur="250" fill="hold"/>
                                        <p:tgtEl>
                                          <p:spTgt spid="61"/>
                                        </p:tgtEl>
                                        <p:attrNameLst>
                                          <p:attrName>ppt_w</p:attrName>
                                        </p:attrNameLst>
                                      </p:cBhvr>
                                      <p:tavLst>
                                        <p:tav tm="0">
                                          <p:val>
                                            <p:fltVal val="0"/>
                                          </p:val>
                                        </p:tav>
                                        <p:tav tm="100000">
                                          <p:val>
                                            <p:strVal val="#ppt_w"/>
                                          </p:val>
                                        </p:tav>
                                      </p:tavLst>
                                    </p:anim>
                                    <p:anim calcmode="lin" valueType="num">
                                      <p:cBhvr>
                                        <p:cTn id="40" dur="250" fill="hold"/>
                                        <p:tgtEl>
                                          <p:spTgt spid="61"/>
                                        </p:tgtEl>
                                        <p:attrNameLst>
                                          <p:attrName>ppt_h</p:attrName>
                                        </p:attrNameLst>
                                      </p:cBhvr>
                                      <p:tavLst>
                                        <p:tav tm="0">
                                          <p:val>
                                            <p:fltVal val="0"/>
                                          </p:val>
                                        </p:tav>
                                        <p:tav tm="100000">
                                          <p:val>
                                            <p:strVal val="#ppt_h"/>
                                          </p:val>
                                        </p:tav>
                                      </p:tavLst>
                                    </p:anim>
                                    <p:animEffect transition="in" filter="fade">
                                      <p:cBhvr>
                                        <p:cTn id="41" dur="250"/>
                                        <p:tgtEl>
                                          <p:spTgt spid="61"/>
                                        </p:tgtEl>
                                      </p:cBhvr>
                                    </p:animEffect>
                                  </p:childTnLst>
                                </p:cTn>
                              </p:par>
                            </p:childTnLst>
                          </p:cTn>
                        </p:par>
                        <p:par>
                          <p:cTn id="42" fill="hold">
                            <p:stCondLst>
                              <p:cond delay="1750"/>
                            </p:stCondLst>
                            <p:childTnLst>
                              <p:par>
                                <p:cTn id="43" presetID="53" presetClass="entr" presetSubtype="16" fill="hold" nodeType="after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p:cTn id="45" dur="250" fill="hold"/>
                                        <p:tgtEl>
                                          <p:spTgt spid="57"/>
                                        </p:tgtEl>
                                        <p:attrNameLst>
                                          <p:attrName>ppt_w</p:attrName>
                                        </p:attrNameLst>
                                      </p:cBhvr>
                                      <p:tavLst>
                                        <p:tav tm="0">
                                          <p:val>
                                            <p:fltVal val="0"/>
                                          </p:val>
                                        </p:tav>
                                        <p:tav tm="100000">
                                          <p:val>
                                            <p:strVal val="#ppt_w"/>
                                          </p:val>
                                        </p:tav>
                                      </p:tavLst>
                                    </p:anim>
                                    <p:anim calcmode="lin" valueType="num">
                                      <p:cBhvr>
                                        <p:cTn id="46" dur="250" fill="hold"/>
                                        <p:tgtEl>
                                          <p:spTgt spid="57"/>
                                        </p:tgtEl>
                                        <p:attrNameLst>
                                          <p:attrName>ppt_h</p:attrName>
                                        </p:attrNameLst>
                                      </p:cBhvr>
                                      <p:tavLst>
                                        <p:tav tm="0">
                                          <p:val>
                                            <p:fltVal val="0"/>
                                          </p:val>
                                        </p:tav>
                                        <p:tav tm="100000">
                                          <p:val>
                                            <p:strVal val="#ppt_h"/>
                                          </p:val>
                                        </p:tav>
                                      </p:tavLst>
                                    </p:anim>
                                    <p:animEffect transition="in" filter="fade">
                                      <p:cBhvr>
                                        <p:cTn id="47" dur="250"/>
                                        <p:tgtEl>
                                          <p:spTgt spid="57"/>
                                        </p:tgtEl>
                                      </p:cBhvr>
                                    </p:animEffect>
                                  </p:childTnLst>
                                </p:cTn>
                              </p:par>
                            </p:childTnLst>
                          </p:cTn>
                        </p:par>
                        <p:par>
                          <p:cTn id="48" fill="hold">
                            <p:stCondLst>
                              <p:cond delay="2000"/>
                            </p:stCondLst>
                            <p:childTnLst>
                              <p:par>
                                <p:cTn id="49" presetID="53" presetClass="entr" presetSubtype="16" fill="hold" nodeType="afterEffect">
                                  <p:stCondLst>
                                    <p:cond delay="0"/>
                                  </p:stCondLst>
                                  <p:childTnLst>
                                    <p:set>
                                      <p:cBhvr>
                                        <p:cTn id="50" dur="1" fill="hold">
                                          <p:stCondLst>
                                            <p:cond delay="0"/>
                                          </p:stCondLst>
                                        </p:cTn>
                                        <p:tgtEl>
                                          <p:spTgt spid="74"/>
                                        </p:tgtEl>
                                        <p:attrNameLst>
                                          <p:attrName>style.visibility</p:attrName>
                                        </p:attrNameLst>
                                      </p:cBhvr>
                                      <p:to>
                                        <p:strVal val="visible"/>
                                      </p:to>
                                    </p:set>
                                    <p:anim calcmode="lin" valueType="num">
                                      <p:cBhvr>
                                        <p:cTn id="51" dur="250" fill="hold"/>
                                        <p:tgtEl>
                                          <p:spTgt spid="74"/>
                                        </p:tgtEl>
                                        <p:attrNameLst>
                                          <p:attrName>ppt_w</p:attrName>
                                        </p:attrNameLst>
                                      </p:cBhvr>
                                      <p:tavLst>
                                        <p:tav tm="0">
                                          <p:val>
                                            <p:fltVal val="0"/>
                                          </p:val>
                                        </p:tav>
                                        <p:tav tm="100000">
                                          <p:val>
                                            <p:strVal val="#ppt_w"/>
                                          </p:val>
                                        </p:tav>
                                      </p:tavLst>
                                    </p:anim>
                                    <p:anim calcmode="lin" valueType="num">
                                      <p:cBhvr>
                                        <p:cTn id="52" dur="250" fill="hold"/>
                                        <p:tgtEl>
                                          <p:spTgt spid="74"/>
                                        </p:tgtEl>
                                        <p:attrNameLst>
                                          <p:attrName>ppt_h</p:attrName>
                                        </p:attrNameLst>
                                      </p:cBhvr>
                                      <p:tavLst>
                                        <p:tav tm="0">
                                          <p:val>
                                            <p:fltVal val="0"/>
                                          </p:val>
                                        </p:tav>
                                        <p:tav tm="100000">
                                          <p:val>
                                            <p:strVal val="#ppt_h"/>
                                          </p:val>
                                        </p:tav>
                                      </p:tavLst>
                                    </p:anim>
                                    <p:animEffect transition="in" filter="fade">
                                      <p:cBhvr>
                                        <p:cTn id="53" dur="250"/>
                                        <p:tgtEl>
                                          <p:spTgt spid="74"/>
                                        </p:tgtEl>
                                      </p:cBhvr>
                                    </p:animEffect>
                                  </p:childTnLst>
                                </p:cTn>
                              </p:par>
                            </p:childTnLst>
                          </p:cTn>
                        </p:par>
                        <p:par>
                          <p:cTn id="54" fill="hold">
                            <p:stCondLst>
                              <p:cond delay="2250"/>
                            </p:stCondLst>
                            <p:childTnLst>
                              <p:par>
                                <p:cTn id="55" presetID="53" presetClass="entr" presetSubtype="16" fill="hold" nodeType="afterEffect">
                                  <p:stCondLst>
                                    <p:cond delay="0"/>
                                  </p:stCondLst>
                                  <p:childTnLst>
                                    <p:set>
                                      <p:cBhvr>
                                        <p:cTn id="56" dur="1" fill="hold">
                                          <p:stCondLst>
                                            <p:cond delay="0"/>
                                          </p:stCondLst>
                                        </p:cTn>
                                        <p:tgtEl>
                                          <p:spTgt spid="78"/>
                                        </p:tgtEl>
                                        <p:attrNameLst>
                                          <p:attrName>style.visibility</p:attrName>
                                        </p:attrNameLst>
                                      </p:cBhvr>
                                      <p:to>
                                        <p:strVal val="visible"/>
                                      </p:to>
                                    </p:set>
                                    <p:anim calcmode="lin" valueType="num">
                                      <p:cBhvr>
                                        <p:cTn id="57" dur="250" fill="hold"/>
                                        <p:tgtEl>
                                          <p:spTgt spid="78"/>
                                        </p:tgtEl>
                                        <p:attrNameLst>
                                          <p:attrName>ppt_w</p:attrName>
                                        </p:attrNameLst>
                                      </p:cBhvr>
                                      <p:tavLst>
                                        <p:tav tm="0">
                                          <p:val>
                                            <p:fltVal val="0"/>
                                          </p:val>
                                        </p:tav>
                                        <p:tav tm="100000">
                                          <p:val>
                                            <p:strVal val="#ppt_w"/>
                                          </p:val>
                                        </p:tav>
                                      </p:tavLst>
                                    </p:anim>
                                    <p:anim calcmode="lin" valueType="num">
                                      <p:cBhvr>
                                        <p:cTn id="58" dur="250" fill="hold"/>
                                        <p:tgtEl>
                                          <p:spTgt spid="78"/>
                                        </p:tgtEl>
                                        <p:attrNameLst>
                                          <p:attrName>ppt_h</p:attrName>
                                        </p:attrNameLst>
                                      </p:cBhvr>
                                      <p:tavLst>
                                        <p:tav tm="0">
                                          <p:val>
                                            <p:fltVal val="0"/>
                                          </p:val>
                                        </p:tav>
                                        <p:tav tm="100000">
                                          <p:val>
                                            <p:strVal val="#ppt_h"/>
                                          </p:val>
                                        </p:tav>
                                      </p:tavLst>
                                    </p:anim>
                                    <p:animEffect transition="in" filter="fade">
                                      <p:cBhvr>
                                        <p:cTn id="59" dur="250"/>
                                        <p:tgtEl>
                                          <p:spTgt spid="78"/>
                                        </p:tgtEl>
                                      </p:cBhvr>
                                    </p:animEffect>
                                  </p:childTnLst>
                                </p:cTn>
                              </p:par>
                            </p:childTnLst>
                          </p:cTn>
                        </p:par>
                        <p:par>
                          <p:cTn id="60" fill="hold">
                            <p:stCondLst>
                              <p:cond delay="2500"/>
                            </p:stCondLst>
                            <p:childTnLst>
                              <p:par>
                                <p:cTn id="61" presetID="53" presetClass="entr" presetSubtype="16" fill="hold" grpId="0" nodeType="afterEffect">
                                  <p:stCondLst>
                                    <p:cond delay="0"/>
                                  </p:stCondLst>
                                  <p:childTnLst>
                                    <p:set>
                                      <p:cBhvr>
                                        <p:cTn id="62" dur="1" fill="hold">
                                          <p:stCondLst>
                                            <p:cond delay="0"/>
                                          </p:stCondLst>
                                        </p:cTn>
                                        <p:tgtEl>
                                          <p:spTgt spid="102"/>
                                        </p:tgtEl>
                                        <p:attrNameLst>
                                          <p:attrName>style.visibility</p:attrName>
                                        </p:attrNameLst>
                                      </p:cBhvr>
                                      <p:to>
                                        <p:strVal val="visible"/>
                                      </p:to>
                                    </p:set>
                                    <p:anim calcmode="lin" valueType="num">
                                      <p:cBhvr>
                                        <p:cTn id="63" dur="250" fill="hold"/>
                                        <p:tgtEl>
                                          <p:spTgt spid="102"/>
                                        </p:tgtEl>
                                        <p:attrNameLst>
                                          <p:attrName>ppt_w</p:attrName>
                                        </p:attrNameLst>
                                      </p:cBhvr>
                                      <p:tavLst>
                                        <p:tav tm="0">
                                          <p:val>
                                            <p:fltVal val="0"/>
                                          </p:val>
                                        </p:tav>
                                        <p:tav tm="100000">
                                          <p:val>
                                            <p:strVal val="#ppt_w"/>
                                          </p:val>
                                        </p:tav>
                                      </p:tavLst>
                                    </p:anim>
                                    <p:anim calcmode="lin" valueType="num">
                                      <p:cBhvr>
                                        <p:cTn id="64" dur="250" fill="hold"/>
                                        <p:tgtEl>
                                          <p:spTgt spid="102"/>
                                        </p:tgtEl>
                                        <p:attrNameLst>
                                          <p:attrName>ppt_h</p:attrName>
                                        </p:attrNameLst>
                                      </p:cBhvr>
                                      <p:tavLst>
                                        <p:tav tm="0">
                                          <p:val>
                                            <p:fltVal val="0"/>
                                          </p:val>
                                        </p:tav>
                                        <p:tav tm="100000">
                                          <p:val>
                                            <p:strVal val="#ppt_h"/>
                                          </p:val>
                                        </p:tav>
                                      </p:tavLst>
                                    </p:anim>
                                    <p:animEffect transition="in" filter="fade">
                                      <p:cBhvr>
                                        <p:cTn id="65" dur="250"/>
                                        <p:tgtEl>
                                          <p:spTgt spid="102"/>
                                        </p:tgtEl>
                                      </p:cBhvr>
                                    </p:animEffect>
                                  </p:childTnLst>
                                </p:cTn>
                              </p:par>
                            </p:childTnLst>
                          </p:cTn>
                        </p:par>
                        <p:par>
                          <p:cTn id="66" fill="hold">
                            <p:stCondLst>
                              <p:cond delay="2750"/>
                            </p:stCondLst>
                            <p:childTnLst>
                              <p:par>
                                <p:cTn id="67" presetID="53" presetClass="entr" presetSubtype="16" fill="hold" grpId="0" nodeType="afterEffect">
                                  <p:stCondLst>
                                    <p:cond delay="0"/>
                                  </p:stCondLst>
                                  <p:childTnLst>
                                    <p:set>
                                      <p:cBhvr>
                                        <p:cTn id="68" dur="1" fill="hold">
                                          <p:stCondLst>
                                            <p:cond delay="0"/>
                                          </p:stCondLst>
                                        </p:cTn>
                                        <p:tgtEl>
                                          <p:spTgt spid="101"/>
                                        </p:tgtEl>
                                        <p:attrNameLst>
                                          <p:attrName>style.visibility</p:attrName>
                                        </p:attrNameLst>
                                      </p:cBhvr>
                                      <p:to>
                                        <p:strVal val="visible"/>
                                      </p:to>
                                    </p:set>
                                    <p:anim calcmode="lin" valueType="num">
                                      <p:cBhvr>
                                        <p:cTn id="69" dur="250" fill="hold"/>
                                        <p:tgtEl>
                                          <p:spTgt spid="101"/>
                                        </p:tgtEl>
                                        <p:attrNameLst>
                                          <p:attrName>ppt_w</p:attrName>
                                        </p:attrNameLst>
                                      </p:cBhvr>
                                      <p:tavLst>
                                        <p:tav tm="0">
                                          <p:val>
                                            <p:fltVal val="0"/>
                                          </p:val>
                                        </p:tav>
                                        <p:tav tm="100000">
                                          <p:val>
                                            <p:strVal val="#ppt_w"/>
                                          </p:val>
                                        </p:tav>
                                      </p:tavLst>
                                    </p:anim>
                                    <p:anim calcmode="lin" valueType="num">
                                      <p:cBhvr>
                                        <p:cTn id="70" dur="250" fill="hold"/>
                                        <p:tgtEl>
                                          <p:spTgt spid="101"/>
                                        </p:tgtEl>
                                        <p:attrNameLst>
                                          <p:attrName>ppt_h</p:attrName>
                                        </p:attrNameLst>
                                      </p:cBhvr>
                                      <p:tavLst>
                                        <p:tav tm="0">
                                          <p:val>
                                            <p:fltVal val="0"/>
                                          </p:val>
                                        </p:tav>
                                        <p:tav tm="100000">
                                          <p:val>
                                            <p:strVal val="#ppt_h"/>
                                          </p:val>
                                        </p:tav>
                                      </p:tavLst>
                                    </p:anim>
                                    <p:animEffect transition="in" filter="fade">
                                      <p:cBhvr>
                                        <p:cTn id="71" dur="250"/>
                                        <p:tgtEl>
                                          <p:spTgt spid="101"/>
                                        </p:tgtEl>
                                      </p:cBhvr>
                                    </p:animEffect>
                                  </p:childTnLst>
                                </p:cTn>
                              </p:par>
                            </p:childTnLst>
                          </p:cTn>
                        </p:par>
                        <p:par>
                          <p:cTn id="72" fill="hold">
                            <p:stCondLst>
                              <p:cond delay="3000"/>
                            </p:stCondLst>
                            <p:childTnLst>
                              <p:par>
                                <p:cTn id="73" presetID="53" presetClass="entr" presetSubtype="16" fill="hold" nodeType="afterEffect">
                                  <p:stCondLst>
                                    <p:cond delay="0"/>
                                  </p:stCondLst>
                                  <p:childTnLst>
                                    <p:set>
                                      <p:cBhvr>
                                        <p:cTn id="74" dur="1" fill="hold">
                                          <p:stCondLst>
                                            <p:cond delay="0"/>
                                          </p:stCondLst>
                                        </p:cTn>
                                        <p:tgtEl>
                                          <p:spTgt spid="82"/>
                                        </p:tgtEl>
                                        <p:attrNameLst>
                                          <p:attrName>style.visibility</p:attrName>
                                        </p:attrNameLst>
                                      </p:cBhvr>
                                      <p:to>
                                        <p:strVal val="visible"/>
                                      </p:to>
                                    </p:set>
                                    <p:anim calcmode="lin" valueType="num">
                                      <p:cBhvr>
                                        <p:cTn id="75" dur="250" fill="hold"/>
                                        <p:tgtEl>
                                          <p:spTgt spid="82"/>
                                        </p:tgtEl>
                                        <p:attrNameLst>
                                          <p:attrName>ppt_w</p:attrName>
                                        </p:attrNameLst>
                                      </p:cBhvr>
                                      <p:tavLst>
                                        <p:tav tm="0">
                                          <p:val>
                                            <p:fltVal val="0"/>
                                          </p:val>
                                        </p:tav>
                                        <p:tav tm="100000">
                                          <p:val>
                                            <p:strVal val="#ppt_w"/>
                                          </p:val>
                                        </p:tav>
                                      </p:tavLst>
                                    </p:anim>
                                    <p:anim calcmode="lin" valueType="num">
                                      <p:cBhvr>
                                        <p:cTn id="76" dur="250" fill="hold"/>
                                        <p:tgtEl>
                                          <p:spTgt spid="82"/>
                                        </p:tgtEl>
                                        <p:attrNameLst>
                                          <p:attrName>ppt_h</p:attrName>
                                        </p:attrNameLst>
                                      </p:cBhvr>
                                      <p:tavLst>
                                        <p:tav tm="0">
                                          <p:val>
                                            <p:fltVal val="0"/>
                                          </p:val>
                                        </p:tav>
                                        <p:tav tm="100000">
                                          <p:val>
                                            <p:strVal val="#ppt_h"/>
                                          </p:val>
                                        </p:tav>
                                      </p:tavLst>
                                    </p:anim>
                                    <p:animEffect transition="in" filter="fade">
                                      <p:cBhvr>
                                        <p:cTn id="77" dur="250"/>
                                        <p:tgtEl>
                                          <p:spTgt spid="82"/>
                                        </p:tgtEl>
                                      </p:cBhvr>
                                    </p:animEffect>
                                  </p:childTnLst>
                                </p:cTn>
                              </p:par>
                            </p:childTnLst>
                          </p:cTn>
                        </p:par>
                        <p:par>
                          <p:cTn id="78" fill="hold">
                            <p:stCondLst>
                              <p:cond delay="3250"/>
                            </p:stCondLst>
                            <p:childTnLst>
                              <p:par>
                                <p:cTn id="79" presetID="53" presetClass="entr" presetSubtype="16" fill="hold" nodeType="afterEffect">
                                  <p:stCondLst>
                                    <p:cond delay="0"/>
                                  </p:stCondLst>
                                  <p:childTnLst>
                                    <p:set>
                                      <p:cBhvr>
                                        <p:cTn id="80" dur="1" fill="hold">
                                          <p:stCondLst>
                                            <p:cond delay="0"/>
                                          </p:stCondLst>
                                        </p:cTn>
                                        <p:tgtEl>
                                          <p:spTgt spid="85"/>
                                        </p:tgtEl>
                                        <p:attrNameLst>
                                          <p:attrName>style.visibility</p:attrName>
                                        </p:attrNameLst>
                                      </p:cBhvr>
                                      <p:to>
                                        <p:strVal val="visible"/>
                                      </p:to>
                                    </p:set>
                                    <p:anim calcmode="lin" valueType="num">
                                      <p:cBhvr>
                                        <p:cTn id="81" dur="250" fill="hold"/>
                                        <p:tgtEl>
                                          <p:spTgt spid="85"/>
                                        </p:tgtEl>
                                        <p:attrNameLst>
                                          <p:attrName>ppt_w</p:attrName>
                                        </p:attrNameLst>
                                      </p:cBhvr>
                                      <p:tavLst>
                                        <p:tav tm="0">
                                          <p:val>
                                            <p:fltVal val="0"/>
                                          </p:val>
                                        </p:tav>
                                        <p:tav tm="100000">
                                          <p:val>
                                            <p:strVal val="#ppt_w"/>
                                          </p:val>
                                        </p:tav>
                                      </p:tavLst>
                                    </p:anim>
                                    <p:anim calcmode="lin" valueType="num">
                                      <p:cBhvr>
                                        <p:cTn id="82" dur="250" fill="hold"/>
                                        <p:tgtEl>
                                          <p:spTgt spid="85"/>
                                        </p:tgtEl>
                                        <p:attrNameLst>
                                          <p:attrName>ppt_h</p:attrName>
                                        </p:attrNameLst>
                                      </p:cBhvr>
                                      <p:tavLst>
                                        <p:tav tm="0">
                                          <p:val>
                                            <p:fltVal val="0"/>
                                          </p:val>
                                        </p:tav>
                                        <p:tav tm="100000">
                                          <p:val>
                                            <p:strVal val="#ppt_h"/>
                                          </p:val>
                                        </p:tav>
                                      </p:tavLst>
                                    </p:anim>
                                    <p:animEffect transition="in" filter="fade">
                                      <p:cBhvr>
                                        <p:cTn id="83" dur="250"/>
                                        <p:tgtEl>
                                          <p:spTgt spid="85"/>
                                        </p:tgtEl>
                                      </p:cBhvr>
                                    </p:animEffect>
                                  </p:childTnLst>
                                </p:cTn>
                              </p:par>
                            </p:childTnLst>
                          </p:cTn>
                        </p:par>
                        <p:par>
                          <p:cTn id="84" fill="hold">
                            <p:stCondLst>
                              <p:cond delay="3500"/>
                            </p:stCondLst>
                            <p:childTnLst>
                              <p:par>
                                <p:cTn id="85" presetID="22" presetClass="entr" presetSubtype="8" fill="hold" grpId="0" nodeType="after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wipe(left)">
                                      <p:cBhvr>
                                        <p:cTn id="87" dur="500"/>
                                        <p:tgtEl>
                                          <p:spTgt spid="18"/>
                                        </p:tgtEl>
                                      </p:cBhvr>
                                    </p:animEffect>
                                  </p:childTnLst>
                                </p:cTn>
                              </p:par>
                            </p:childTnLst>
                          </p:cTn>
                        </p:par>
                        <p:par>
                          <p:cTn id="88" fill="hold">
                            <p:stCondLst>
                              <p:cond delay="4000"/>
                            </p:stCondLst>
                            <p:childTnLst>
                              <p:par>
                                <p:cTn id="89" presetID="53" presetClass="entr" presetSubtype="16" fill="hold" nodeType="after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p:cTn id="91" dur="250" fill="hold"/>
                                        <p:tgtEl>
                                          <p:spTgt spid="17"/>
                                        </p:tgtEl>
                                        <p:attrNameLst>
                                          <p:attrName>ppt_w</p:attrName>
                                        </p:attrNameLst>
                                      </p:cBhvr>
                                      <p:tavLst>
                                        <p:tav tm="0">
                                          <p:val>
                                            <p:fltVal val="0"/>
                                          </p:val>
                                        </p:tav>
                                        <p:tav tm="100000">
                                          <p:val>
                                            <p:strVal val="#ppt_w"/>
                                          </p:val>
                                        </p:tav>
                                      </p:tavLst>
                                    </p:anim>
                                    <p:anim calcmode="lin" valueType="num">
                                      <p:cBhvr>
                                        <p:cTn id="92" dur="250" fill="hold"/>
                                        <p:tgtEl>
                                          <p:spTgt spid="17"/>
                                        </p:tgtEl>
                                        <p:attrNameLst>
                                          <p:attrName>ppt_h</p:attrName>
                                        </p:attrNameLst>
                                      </p:cBhvr>
                                      <p:tavLst>
                                        <p:tav tm="0">
                                          <p:val>
                                            <p:fltVal val="0"/>
                                          </p:val>
                                        </p:tav>
                                        <p:tav tm="100000">
                                          <p:val>
                                            <p:strVal val="#ppt_h"/>
                                          </p:val>
                                        </p:tav>
                                      </p:tavLst>
                                    </p:anim>
                                    <p:animEffect transition="in" filter="fade">
                                      <p:cBhvr>
                                        <p:cTn id="93" dur="250"/>
                                        <p:tgtEl>
                                          <p:spTgt spid="17"/>
                                        </p:tgtEl>
                                      </p:cBhvr>
                                    </p:animEffect>
                                  </p:childTnLst>
                                </p:cTn>
                              </p:par>
                            </p:childTnLst>
                          </p:cTn>
                        </p:par>
                        <p:par>
                          <p:cTn id="94" fill="hold">
                            <p:stCondLst>
                              <p:cond delay="4250"/>
                            </p:stCondLst>
                            <p:childTnLst>
                              <p:par>
                                <p:cTn id="95" presetID="53" presetClass="entr" presetSubtype="16" fill="hold" grpId="0" nodeType="afterEffect">
                                  <p:stCondLst>
                                    <p:cond delay="0"/>
                                  </p:stCondLst>
                                  <p:childTnLst>
                                    <p:set>
                                      <p:cBhvr>
                                        <p:cTn id="96" dur="1" fill="hold">
                                          <p:stCondLst>
                                            <p:cond delay="0"/>
                                          </p:stCondLst>
                                        </p:cTn>
                                        <p:tgtEl>
                                          <p:spTgt spid="95"/>
                                        </p:tgtEl>
                                        <p:attrNameLst>
                                          <p:attrName>style.visibility</p:attrName>
                                        </p:attrNameLst>
                                      </p:cBhvr>
                                      <p:to>
                                        <p:strVal val="visible"/>
                                      </p:to>
                                    </p:set>
                                    <p:anim calcmode="lin" valueType="num">
                                      <p:cBhvr>
                                        <p:cTn id="97" dur="250" fill="hold"/>
                                        <p:tgtEl>
                                          <p:spTgt spid="95"/>
                                        </p:tgtEl>
                                        <p:attrNameLst>
                                          <p:attrName>ppt_w</p:attrName>
                                        </p:attrNameLst>
                                      </p:cBhvr>
                                      <p:tavLst>
                                        <p:tav tm="0">
                                          <p:val>
                                            <p:fltVal val="0"/>
                                          </p:val>
                                        </p:tav>
                                        <p:tav tm="100000">
                                          <p:val>
                                            <p:strVal val="#ppt_w"/>
                                          </p:val>
                                        </p:tav>
                                      </p:tavLst>
                                    </p:anim>
                                    <p:anim calcmode="lin" valueType="num">
                                      <p:cBhvr>
                                        <p:cTn id="98" dur="250" fill="hold"/>
                                        <p:tgtEl>
                                          <p:spTgt spid="95"/>
                                        </p:tgtEl>
                                        <p:attrNameLst>
                                          <p:attrName>ppt_h</p:attrName>
                                        </p:attrNameLst>
                                      </p:cBhvr>
                                      <p:tavLst>
                                        <p:tav tm="0">
                                          <p:val>
                                            <p:fltVal val="0"/>
                                          </p:val>
                                        </p:tav>
                                        <p:tav tm="100000">
                                          <p:val>
                                            <p:strVal val="#ppt_h"/>
                                          </p:val>
                                        </p:tav>
                                      </p:tavLst>
                                    </p:anim>
                                    <p:animEffect transition="in" filter="fade">
                                      <p:cBhvr>
                                        <p:cTn id="99" dur="250"/>
                                        <p:tgtEl>
                                          <p:spTgt spid="95"/>
                                        </p:tgtEl>
                                      </p:cBhvr>
                                    </p:animEffect>
                                  </p:childTnLst>
                                </p:cTn>
                              </p:par>
                            </p:childTnLst>
                          </p:cTn>
                        </p:par>
                        <p:par>
                          <p:cTn id="100" fill="hold">
                            <p:stCondLst>
                              <p:cond delay="4500"/>
                            </p:stCondLst>
                            <p:childTnLst>
                              <p:par>
                                <p:cTn id="101" presetID="53" presetClass="entr" presetSubtype="16" fill="hold" grpId="0" nodeType="afterEffect">
                                  <p:stCondLst>
                                    <p:cond delay="0"/>
                                  </p:stCondLst>
                                  <p:childTnLst>
                                    <p:set>
                                      <p:cBhvr>
                                        <p:cTn id="102" dur="1" fill="hold">
                                          <p:stCondLst>
                                            <p:cond delay="0"/>
                                          </p:stCondLst>
                                        </p:cTn>
                                        <p:tgtEl>
                                          <p:spTgt spid="99"/>
                                        </p:tgtEl>
                                        <p:attrNameLst>
                                          <p:attrName>style.visibility</p:attrName>
                                        </p:attrNameLst>
                                      </p:cBhvr>
                                      <p:to>
                                        <p:strVal val="visible"/>
                                      </p:to>
                                    </p:set>
                                    <p:anim calcmode="lin" valueType="num">
                                      <p:cBhvr>
                                        <p:cTn id="103" dur="250" fill="hold"/>
                                        <p:tgtEl>
                                          <p:spTgt spid="99"/>
                                        </p:tgtEl>
                                        <p:attrNameLst>
                                          <p:attrName>ppt_w</p:attrName>
                                        </p:attrNameLst>
                                      </p:cBhvr>
                                      <p:tavLst>
                                        <p:tav tm="0">
                                          <p:val>
                                            <p:fltVal val="0"/>
                                          </p:val>
                                        </p:tav>
                                        <p:tav tm="100000">
                                          <p:val>
                                            <p:strVal val="#ppt_w"/>
                                          </p:val>
                                        </p:tav>
                                      </p:tavLst>
                                    </p:anim>
                                    <p:anim calcmode="lin" valueType="num">
                                      <p:cBhvr>
                                        <p:cTn id="104" dur="250" fill="hold"/>
                                        <p:tgtEl>
                                          <p:spTgt spid="99"/>
                                        </p:tgtEl>
                                        <p:attrNameLst>
                                          <p:attrName>ppt_h</p:attrName>
                                        </p:attrNameLst>
                                      </p:cBhvr>
                                      <p:tavLst>
                                        <p:tav tm="0">
                                          <p:val>
                                            <p:fltVal val="0"/>
                                          </p:val>
                                        </p:tav>
                                        <p:tav tm="100000">
                                          <p:val>
                                            <p:strVal val="#ppt_h"/>
                                          </p:val>
                                        </p:tav>
                                      </p:tavLst>
                                    </p:anim>
                                    <p:animEffect transition="in" filter="fade">
                                      <p:cBhvr>
                                        <p:cTn id="105" dur="250"/>
                                        <p:tgtEl>
                                          <p:spTgt spid="99"/>
                                        </p:tgtEl>
                                      </p:cBhvr>
                                    </p:animEffect>
                                  </p:childTnLst>
                                </p:cTn>
                              </p:par>
                            </p:childTnLst>
                          </p:cTn>
                        </p:par>
                        <p:par>
                          <p:cTn id="106" fill="hold">
                            <p:stCondLst>
                              <p:cond delay="4750"/>
                            </p:stCondLst>
                            <p:childTnLst>
                              <p:par>
                                <p:cTn id="107" presetID="53" presetClass="entr" presetSubtype="16" fill="hold" grpId="0" nodeType="afterEffect">
                                  <p:stCondLst>
                                    <p:cond delay="0"/>
                                  </p:stCondLst>
                                  <p:childTnLst>
                                    <p:set>
                                      <p:cBhvr>
                                        <p:cTn id="108" dur="1" fill="hold">
                                          <p:stCondLst>
                                            <p:cond delay="0"/>
                                          </p:stCondLst>
                                        </p:cTn>
                                        <p:tgtEl>
                                          <p:spTgt spid="100"/>
                                        </p:tgtEl>
                                        <p:attrNameLst>
                                          <p:attrName>style.visibility</p:attrName>
                                        </p:attrNameLst>
                                      </p:cBhvr>
                                      <p:to>
                                        <p:strVal val="visible"/>
                                      </p:to>
                                    </p:set>
                                    <p:anim calcmode="lin" valueType="num">
                                      <p:cBhvr>
                                        <p:cTn id="109" dur="250" fill="hold"/>
                                        <p:tgtEl>
                                          <p:spTgt spid="100"/>
                                        </p:tgtEl>
                                        <p:attrNameLst>
                                          <p:attrName>ppt_w</p:attrName>
                                        </p:attrNameLst>
                                      </p:cBhvr>
                                      <p:tavLst>
                                        <p:tav tm="0">
                                          <p:val>
                                            <p:fltVal val="0"/>
                                          </p:val>
                                        </p:tav>
                                        <p:tav tm="100000">
                                          <p:val>
                                            <p:strVal val="#ppt_w"/>
                                          </p:val>
                                        </p:tav>
                                      </p:tavLst>
                                    </p:anim>
                                    <p:anim calcmode="lin" valueType="num">
                                      <p:cBhvr>
                                        <p:cTn id="110" dur="250" fill="hold"/>
                                        <p:tgtEl>
                                          <p:spTgt spid="100"/>
                                        </p:tgtEl>
                                        <p:attrNameLst>
                                          <p:attrName>ppt_h</p:attrName>
                                        </p:attrNameLst>
                                      </p:cBhvr>
                                      <p:tavLst>
                                        <p:tav tm="0">
                                          <p:val>
                                            <p:fltVal val="0"/>
                                          </p:val>
                                        </p:tav>
                                        <p:tav tm="100000">
                                          <p:val>
                                            <p:strVal val="#ppt_h"/>
                                          </p:val>
                                        </p:tav>
                                      </p:tavLst>
                                    </p:anim>
                                    <p:animEffect transition="in" filter="fade">
                                      <p:cBhvr>
                                        <p:cTn id="111" dur="250"/>
                                        <p:tgtEl>
                                          <p:spTgt spid="100"/>
                                        </p:tgtEl>
                                      </p:cBhvr>
                                    </p:animEffect>
                                  </p:childTnLst>
                                </p:cTn>
                              </p:par>
                            </p:childTnLst>
                          </p:cTn>
                        </p:par>
                        <p:par>
                          <p:cTn id="112" fill="hold">
                            <p:stCondLst>
                              <p:cond delay="5000"/>
                            </p:stCondLst>
                            <p:childTnLst>
                              <p:par>
                                <p:cTn id="113" presetID="53" presetClass="entr" presetSubtype="16" fill="hold" grpId="0" nodeType="afterEffect">
                                  <p:stCondLst>
                                    <p:cond delay="0"/>
                                  </p:stCondLst>
                                  <p:childTnLst>
                                    <p:set>
                                      <p:cBhvr>
                                        <p:cTn id="114" dur="1" fill="hold">
                                          <p:stCondLst>
                                            <p:cond delay="0"/>
                                          </p:stCondLst>
                                        </p:cTn>
                                        <p:tgtEl>
                                          <p:spTgt spid="98"/>
                                        </p:tgtEl>
                                        <p:attrNameLst>
                                          <p:attrName>style.visibility</p:attrName>
                                        </p:attrNameLst>
                                      </p:cBhvr>
                                      <p:to>
                                        <p:strVal val="visible"/>
                                      </p:to>
                                    </p:set>
                                    <p:anim calcmode="lin" valueType="num">
                                      <p:cBhvr>
                                        <p:cTn id="115" dur="250" fill="hold"/>
                                        <p:tgtEl>
                                          <p:spTgt spid="98"/>
                                        </p:tgtEl>
                                        <p:attrNameLst>
                                          <p:attrName>ppt_w</p:attrName>
                                        </p:attrNameLst>
                                      </p:cBhvr>
                                      <p:tavLst>
                                        <p:tav tm="0">
                                          <p:val>
                                            <p:fltVal val="0"/>
                                          </p:val>
                                        </p:tav>
                                        <p:tav tm="100000">
                                          <p:val>
                                            <p:strVal val="#ppt_w"/>
                                          </p:val>
                                        </p:tav>
                                      </p:tavLst>
                                    </p:anim>
                                    <p:anim calcmode="lin" valueType="num">
                                      <p:cBhvr>
                                        <p:cTn id="116" dur="250" fill="hold"/>
                                        <p:tgtEl>
                                          <p:spTgt spid="98"/>
                                        </p:tgtEl>
                                        <p:attrNameLst>
                                          <p:attrName>ppt_h</p:attrName>
                                        </p:attrNameLst>
                                      </p:cBhvr>
                                      <p:tavLst>
                                        <p:tav tm="0">
                                          <p:val>
                                            <p:fltVal val="0"/>
                                          </p:val>
                                        </p:tav>
                                        <p:tav tm="100000">
                                          <p:val>
                                            <p:strVal val="#ppt_h"/>
                                          </p:val>
                                        </p:tav>
                                      </p:tavLst>
                                    </p:anim>
                                    <p:animEffect transition="in" filter="fade">
                                      <p:cBhvr>
                                        <p:cTn id="117" dur="25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p:bldP spid="173" grpId="0" build="p"/>
      <p:bldP spid="94" grpId="0" animBg="1"/>
      <p:bldP spid="95" grpId="0" animBg="1"/>
      <p:bldP spid="96" grpId="0" animBg="1"/>
      <p:bldP spid="97" grpId="0" animBg="1"/>
      <p:bldP spid="98" grpId="0" animBg="1"/>
      <p:bldP spid="99" grpId="0" animBg="1"/>
      <p:bldP spid="100" grpId="0" animBg="1"/>
      <p:bldP spid="101" grpId="0" animBg="1"/>
      <p:bldP spid="10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New </a:t>
            </a:r>
            <a:r>
              <a:rPr lang="en-US" dirty="0" smtClean="0">
                <a:solidFill>
                  <a:schemeClr val="accent1"/>
                </a:solidFill>
              </a:rPr>
              <a:t>Faculty</a:t>
            </a:r>
            <a:endParaRPr lang="uk-UA" dirty="0">
              <a:solidFill>
                <a:schemeClr val="accent1"/>
              </a:solidFill>
            </a:endParaRPr>
          </a:p>
        </p:txBody>
      </p:sp>
      <p:sp>
        <p:nvSpPr>
          <p:cNvPr id="173" name="Text Placeholder 172"/>
          <p:cNvSpPr>
            <a:spLocks noGrp="1"/>
          </p:cNvSpPr>
          <p:nvPr>
            <p:ph type="body" sz="quarter" idx="14"/>
          </p:nvPr>
        </p:nvSpPr>
        <p:spPr/>
        <p:txBody>
          <a:bodyPr/>
          <a:lstStyle/>
          <a:p>
            <a:r>
              <a:rPr lang="en-US" dirty="0" smtClean="0">
                <a:latin typeface="Open Sans Light" panose="020B0306030504020204" pitchFamily="34" charset="0"/>
                <a:ea typeface="Open Sans Light" panose="020B0306030504020204" pitchFamily="34" charset="0"/>
                <a:cs typeface="Open Sans Light" panose="020B0306030504020204" pitchFamily="34" charset="0"/>
              </a:rPr>
              <a:t>Program Growth</a:t>
            </a:r>
            <a:endParaRPr lang="uk-UA"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 name="Date Placeholder 8"/>
          <p:cNvSpPr>
            <a:spLocks noGrp="1"/>
          </p:cNvSpPr>
          <p:nvPr>
            <p:ph type="dt" sz="half" idx="15"/>
          </p:nvPr>
        </p:nvSpPr>
        <p:spPr/>
        <p:txBody>
          <a:bodyPr/>
          <a:lstStyle/>
          <a:p>
            <a:r>
              <a:rPr lang="en-US" dirty="0">
                <a:solidFill>
                  <a:prstClr val="white">
                    <a:tint val="75000"/>
                  </a:prstClr>
                </a:solidFill>
              </a:rPr>
              <a:t>CST Faculty</a:t>
            </a:r>
            <a:endParaRPr lang="uk-UA" dirty="0">
              <a:solidFill>
                <a:prstClr val="white">
                  <a:tint val="75000"/>
                </a:prstClr>
              </a:solidFill>
            </a:endParaRPr>
          </a:p>
        </p:txBody>
      </p:sp>
      <p:sp>
        <p:nvSpPr>
          <p:cNvPr id="11" name="Slide Number Placeholder 10"/>
          <p:cNvSpPr>
            <a:spLocks noGrp="1"/>
          </p:cNvSpPr>
          <p:nvPr>
            <p:ph type="sldNum" sz="quarter" idx="17"/>
          </p:nvPr>
        </p:nvSpPr>
        <p:spPr/>
        <p:txBody>
          <a:bodyPr/>
          <a:lstStyle/>
          <a:p>
            <a:fld id="{B3BC7BAA-C9E3-4791-8D5F-62FE56C1B94A}" type="slidenum">
              <a:rPr lang="uk-UA" smtClean="0">
                <a:solidFill>
                  <a:prstClr val="white"/>
                </a:solidFill>
              </a:rPr>
              <a:pPr/>
              <a:t>25</a:t>
            </a:fld>
            <a:endParaRPr lang="uk-UA">
              <a:solidFill>
                <a:prstClr val="white"/>
              </a:solidFill>
            </a:endParaRPr>
          </a:p>
        </p:txBody>
      </p:sp>
      <p:sp>
        <p:nvSpPr>
          <p:cNvPr id="28" name="Text Placeholder 27"/>
          <p:cNvSpPr>
            <a:spLocks noGrp="1"/>
          </p:cNvSpPr>
          <p:nvPr>
            <p:ph type="body" sz="quarter" idx="18"/>
          </p:nvPr>
        </p:nvSpPr>
        <p:spPr/>
        <p:txBody>
          <a:bodyPr>
            <a:normAutofit/>
          </a:bodyPr>
          <a:lstStyle/>
          <a:p>
            <a:r>
              <a:rPr lang="en-US" sz="3200" dirty="0"/>
              <a:t>Largest Growth in </a:t>
            </a:r>
            <a:br>
              <a:rPr lang="en-US" sz="3200" dirty="0"/>
            </a:br>
            <a:r>
              <a:rPr lang="en-US" sz="3200" dirty="0"/>
              <a:t>Job Openings</a:t>
            </a:r>
            <a:endParaRPr lang="uk-UA" sz="3200" dirty="0"/>
          </a:p>
        </p:txBody>
      </p:sp>
      <p:grpSp>
        <p:nvGrpSpPr>
          <p:cNvPr id="13" name="Group 12"/>
          <p:cNvGrpSpPr/>
          <p:nvPr/>
        </p:nvGrpSpPr>
        <p:grpSpPr>
          <a:xfrm>
            <a:off x="6153815" y="3659292"/>
            <a:ext cx="1948787" cy="1946829"/>
            <a:chOff x="4615361" y="2334894"/>
            <a:chExt cx="1461590" cy="1460122"/>
          </a:xfrm>
        </p:grpSpPr>
        <p:sp>
          <p:nvSpPr>
            <p:cNvPr id="47" name="Freeform 46"/>
            <p:cNvSpPr/>
            <p:nvPr/>
          </p:nvSpPr>
          <p:spPr>
            <a:xfrm>
              <a:off x="4615361" y="2334894"/>
              <a:ext cx="1461590" cy="1460122"/>
            </a:xfrm>
            <a:custGeom>
              <a:avLst/>
              <a:gdLst>
                <a:gd name="connsiteX0" fmla="*/ 0 w 1582738"/>
                <a:gd name="connsiteY0" fmla="*/ 1581150 h 1581150"/>
                <a:gd name="connsiteX1" fmla="*/ 790575 w 1582738"/>
                <a:gd name="connsiteY1" fmla="*/ 1581150 h 1581150"/>
                <a:gd name="connsiteX2" fmla="*/ 791369 w 1582738"/>
                <a:gd name="connsiteY2" fmla="*/ 1581110 h 1581150"/>
                <a:gd name="connsiteX3" fmla="*/ 792163 w 1582738"/>
                <a:gd name="connsiteY3" fmla="*/ 1581150 h 1581150"/>
                <a:gd name="connsiteX4" fmla="*/ 1582738 w 1582738"/>
                <a:gd name="connsiteY4" fmla="*/ 790575 h 1581150"/>
                <a:gd name="connsiteX5" fmla="*/ 1582738 w 1582738"/>
                <a:gd name="connsiteY5" fmla="*/ 0 h 1581150"/>
                <a:gd name="connsiteX6" fmla="*/ 792163 w 1582738"/>
                <a:gd name="connsiteY6" fmla="*/ 0 h 1581150"/>
                <a:gd name="connsiteX7" fmla="*/ 791369 w 1582738"/>
                <a:gd name="connsiteY7" fmla="*/ 40 h 1581150"/>
                <a:gd name="connsiteX8" fmla="*/ 790575 w 1582738"/>
                <a:gd name="connsiteY8" fmla="*/ 0 h 1581150"/>
                <a:gd name="connsiteX9" fmla="*/ 0 w 1582738"/>
                <a:gd name="connsiteY9" fmla="*/ 790575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2738" h="1581150">
                  <a:moveTo>
                    <a:pt x="0" y="1581150"/>
                  </a:moveTo>
                  <a:lnTo>
                    <a:pt x="790575" y="1581150"/>
                  </a:lnTo>
                  <a:lnTo>
                    <a:pt x="791369" y="1581110"/>
                  </a:lnTo>
                  <a:lnTo>
                    <a:pt x="792163" y="1581150"/>
                  </a:lnTo>
                  <a:cubicBezTo>
                    <a:pt x="1228786" y="1581150"/>
                    <a:pt x="1582738" y="1227198"/>
                    <a:pt x="1582738" y="790575"/>
                  </a:cubicBezTo>
                  <a:lnTo>
                    <a:pt x="1582738" y="0"/>
                  </a:lnTo>
                  <a:lnTo>
                    <a:pt x="792163" y="0"/>
                  </a:lnTo>
                  <a:lnTo>
                    <a:pt x="791369" y="40"/>
                  </a:lnTo>
                  <a:lnTo>
                    <a:pt x="790575" y="0"/>
                  </a:lnTo>
                  <a:cubicBezTo>
                    <a:pt x="353952" y="0"/>
                    <a:pt x="0" y="353952"/>
                    <a:pt x="0" y="79057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uk-UA" sz="2133" dirty="0">
                <a:solidFill>
                  <a:prstClr val="white"/>
                </a:solidFill>
                <a:latin typeface="Lato"/>
              </a:endParaRPr>
            </a:p>
          </p:txBody>
        </p:sp>
        <p:sp>
          <p:nvSpPr>
            <p:cNvPr id="49" name="Freeform 48"/>
            <p:cNvSpPr/>
            <p:nvPr/>
          </p:nvSpPr>
          <p:spPr>
            <a:xfrm>
              <a:off x="4729662" y="2443049"/>
              <a:ext cx="1232988" cy="1231750"/>
            </a:xfrm>
            <a:custGeom>
              <a:avLst/>
              <a:gdLst>
                <a:gd name="connsiteX0" fmla="*/ 0 w 1582738"/>
                <a:gd name="connsiteY0" fmla="*/ 1581150 h 1581150"/>
                <a:gd name="connsiteX1" fmla="*/ 790575 w 1582738"/>
                <a:gd name="connsiteY1" fmla="*/ 1581150 h 1581150"/>
                <a:gd name="connsiteX2" fmla="*/ 791369 w 1582738"/>
                <a:gd name="connsiteY2" fmla="*/ 1581110 h 1581150"/>
                <a:gd name="connsiteX3" fmla="*/ 792163 w 1582738"/>
                <a:gd name="connsiteY3" fmla="*/ 1581150 h 1581150"/>
                <a:gd name="connsiteX4" fmla="*/ 1582738 w 1582738"/>
                <a:gd name="connsiteY4" fmla="*/ 790575 h 1581150"/>
                <a:gd name="connsiteX5" fmla="*/ 1582738 w 1582738"/>
                <a:gd name="connsiteY5" fmla="*/ 0 h 1581150"/>
                <a:gd name="connsiteX6" fmla="*/ 792163 w 1582738"/>
                <a:gd name="connsiteY6" fmla="*/ 0 h 1581150"/>
                <a:gd name="connsiteX7" fmla="*/ 791369 w 1582738"/>
                <a:gd name="connsiteY7" fmla="*/ 40 h 1581150"/>
                <a:gd name="connsiteX8" fmla="*/ 790575 w 1582738"/>
                <a:gd name="connsiteY8" fmla="*/ 0 h 1581150"/>
                <a:gd name="connsiteX9" fmla="*/ 0 w 1582738"/>
                <a:gd name="connsiteY9" fmla="*/ 790575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2738" h="1581150">
                  <a:moveTo>
                    <a:pt x="0" y="1581150"/>
                  </a:moveTo>
                  <a:lnTo>
                    <a:pt x="790575" y="1581150"/>
                  </a:lnTo>
                  <a:lnTo>
                    <a:pt x="791369" y="1581110"/>
                  </a:lnTo>
                  <a:lnTo>
                    <a:pt x="792163" y="1581150"/>
                  </a:lnTo>
                  <a:cubicBezTo>
                    <a:pt x="1228786" y="1581150"/>
                    <a:pt x="1582738" y="1227198"/>
                    <a:pt x="1582738" y="790575"/>
                  </a:cubicBezTo>
                  <a:lnTo>
                    <a:pt x="1582738" y="0"/>
                  </a:lnTo>
                  <a:lnTo>
                    <a:pt x="792163" y="0"/>
                  </a:lnTo>
                  <a:lnTo>
                    <a:pt x="791369" y="40"/>
                  </a:lnTo>
                  <a:lnTo>
                    <a:pt x="790575" y="0"/>
                  </a:lnTo>
                  <a:cubicBezTo>
                    <a:pt x="353952" y="0"/>
                    <a:pt x="0" y="353952"/>
                    <a:pt x="0" y="790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r>
                <a:rPr lang="en-US" sz="2400" b="1" dirty="0">
                  <a:solidFill>
                    <a:prstClr val="white"/>
                  </a:solidFill>
                  <a:latin typeface="Lato"/>
                </a:rPr>
                <a:t>Career Readiness</a:t>
              </a:r>
              <a:endParaRPr lang="en-US" sz="2400" b="1" dirty="0">
                <a:solidFill>
                  <a:prstClr val="white"/>
                </a:solidFill>
                <a:latin typeface="Lato"/>
              </a:endParaRPr>
            </a:p>
            <a:p>
              <a:pPr algn="ctr" defTabSz="914377"/>
              <a:r>
                <a:rPr lang="en-US" sz="1333" dirty="0">
                  <a:solidFill>
                    <a:prstClr val="white"/>
                  </a:solidFill>
                </a:rPr>
                <a:t>Prepared for their new roles</a:t>
              </a:r>
              <a:endParaRPr lang="uk-UA" sz="1333" dirty="0">
                <a:solidFill>
                  <a:prstClr val="white"/>
                </a:solidFill>
              </a:endParaRPr>
            </a:p>
          </p:txBody>
        </p:sp>
      </p:grpSp>
      <p:cxnSp>
        <p:nvCxnSpPr>
          <p:cNvPr id="7" name="Straight Connector 6"/>
          <p:cNvCxnSpPr>
            <a:stCxn id="47" idx="0"/>
          </p:cNvCxnSpPr>
          <p:nvPr/>
        </p:nvCxnSpPr>
        <p:spPr>
          <a:xfrm>
            <a:off x="6153815" y="5606122"/>
            <a:ext cx="0" cy="125187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074835" y="1925787"/>
            <a:ext cx="1618584" cy="1616957"/>
            <a:chOff x="4615361" y="829268"/>
            <a:chExt cx="1461590" cy="1460122"/>
          </a:xfrm>
        </p:grpSpPr>
        <p:sp>
          <p:nvSpPr>
            <p:cNvPr id="52" name="Freeform 51"/>
            <p:cNvSpPr/>
            <p:nvPr/>
          </p:nvSpPr>
          <p:spPr>
            <a:xfrm>
              <a:off x="4615361" y="829268"/>
              <a:ext cx="1461590" cy="1460122"/>
            </a:xfrm>
            <a:custGeom>
              <a:avLst/>
              <a:gdLst>
                <a:gd name="connsiteX0" fmla="*/ 0 w 1582738"/>
                <a:gd name="connsiteY0" fmla="*/ 1581150 h 1581150"/>
                <a:gd name="connsiteX1" fmla="*/ 790575 w 1582738"/>
                <a:gd name="connsiteY1" fmla="*/ 1581150 h 1581150"/>
                <a:gd name="connsiteX2" fmla="*/ 791369 w 1582738"/>
                <a:gd name="connsiteY2" fmla="*/ 1581110 h 1581150"/>
                <a:gd name="connsiteX3" fmla="*/ 792163 w 1582738"/>
                <a:gd name="connsiteY3" fmla="*/ 1581150 h 1581150"/>
                <a:gd name="connsiteX4" fmla="*/ 1582738 w 1582738"/>
                <a:gd name="connsiteY4" fmla="*/ 790575 h 1581150"/>
                <a:gd name="connsiteX5" fmla="*/ 1582738 w 1582738"/>
                <a:gd name="connsiteY5" fmla="*/ 0 h 1581150"/>
                <a:gd name="connsiteX6" fmla="*/ 792163 w 1582738"/>
                <a:gd name="connsiteY6" fmla="*/ 0 h 1581150"/>
                <a:gd name="connsiteX7" fmla="*/ 791369 w 1582738"/>
                <a:gd name="connsiteY7" fmla="*/ 40 h 1581150"/>
                <a:gd name="connsiteX8" fmla="*/ 790575 w 1582738"/>
                <a:gd name="connsiteY8" fmla="*/ 0 h 1581150"/>
                <a:gd name="connsiteX9" fmla="*/ 0 w 1582738"/>
                <a:gd name="connsiteY9" fmla="*/ 790575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2738" h="1581150">
                  <a:moveTo>
                    <a:pt x="0" y="1581150"/>
                  </a:moveTo>
                  <a:lnTo>
                    <a:pt x="790575" y="1581150"/>
                  </a:lnTo>
                  <a:lnTo>
                    <a:pt x="791369" y="1581110"/>
                  </a:lnTo>
                  <a:lnTo>
                    <a:pt x="792163" y="1581150"/>
                  </a:lnTo>
                  <a:cubicBezTo>
                    <a:pt x="1228786" y="1581150"/>
                    <a:pt x="1582738" y="1227198"/>
                    <a:pt x="1582738" y="790575"/>
                  </a:cubicBezTo>
                  <a:lnTo>
                    <a:pt x="1582738" y="0"/>
                  </a:lnTo>
                  <a:lnTo>
                    <a:pt x="792163" y="0"/>
                  </a:lnTo>
                  <a:lnTo>
                    <a:pt x="791369" y="40"/>
                  </a:lnTo>
                  <a:lnTo>
                    <a:pt x="790575" y="0"/>
                  </a:lnTo>
                  <a:cubicBezTo>
                    <a:pt x="353952" y="0"/>
                    <a:pt x="0" y="353952"/>
                    <a:pt x="0" y="79057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uk-UA" sz="2133" dirty="0">
                <a:solidFill>
                  <a:prstClr val="white"/>
                </a:solidFill>
                <a:latin typeface="Lato"/>
              </a:endParaRPr>
            </a:p>
          </p:txBody>
        </p:sp>
        <p:sp>
          <p:nvSpPr>
            <p:cNvPr id="53" name="Freeform 52"/>
            <p:cNvSpPr/>
            <p:nvPr/>
          </p:nvSpPr>
          <p:spPr>
            <a:xfrm>
              <a:off x="4729662" y="937423"/>
              <a:ext cx="1232988" cy="1231750"/>
            </a:xfrm>
            <a:custGeom>
              <a:avLst/>
              <a:gdLst>
                <a:gd name="connsiteX0" fmla="*/ 0 w 1582738"/>
                <a:gd name="connsiteY0" fmla="*/ 1581150 h 1581150"/>
                <a:gd name="connsiteX1" fmla="*/ 790575 w 1582738"/>
                <a:gd name="connsiteY1" fmla="*/ 1581150 h 1581150"/>
                <a:gd name="connsiteX2" fmla="*/ 791369 w 1582738"/>
                <a:gd name="connsiteY2" fmla="*/ 1581110 h 1581150"/>
                <a:gd name="connsiteX3" fmla="*/ 792163 w 1582738"/>
                <a:gd name="connsiteY3" fmla="*/ 1581150 h 1581150"/>
                <a:gd name="connsiteX4" fmla="*/ 1582738 w 1582738"/>
                <a:gd name="connsiteY4" fmla="*/ 790575 h 1581150"/>
                <a:gd name="connsiteX5" fmla="*/ 1582738 w 1582738"/>
                <a:gd name="connsiteY5" fmla="*/ 0 h 1581150"/>
                <a:gd name="connsiteX6" fmla="*/ 792163 w 1582738"/>
                <a:gd name="connsiteY6" fmla="*/ 0 h 1581150"/>
                <a:gd name="connsiteX7" fmla="*/ 791369 w 1582738"/>
                <a:gd name="connsiteY7" fmla="*/ 40 h 1581150"/>
                <a:gd name="connsiteX8" fmla="*/ 790575 w 1582738"/>
                <a:gd name="connsiteY8" fmla="*/ 0 h 1581150"/>
                <a:gd name="connsiteX9" fmla="*/ 0 w 1582738"/>
                <a:gd name="connsiteY9" fmla="*/ 790575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2738" h="1581150">
                  <a:moveTo>
                    <a:pt x="0" y="1581150"/>
                  </a:moveTo>
                  <a:lnTo>
                    <a:pt x="790575" y="1581150"/>
                  </a:lnTo>
                  <a:lnTo>
                    <a:pt x="791369" y="1581110"/>
                  </a:lnTo>
                  <a:lnTo>
                    <a:pt x="792163" y="1581150"/>
                  </a:lnTo>
                  <a:cubicBezTo>
                    <a:pt x="1228786" y="1581150"/>
                    <a:pt x="1582738" y="1227198"/>
                    <a:pt x="1582738" y="790575"/>
                  </a:cubicBezTo>
                  <a:lnTo>
                    <a:pt x="1582738" y="0"/>
                  </a:lnTo>
                  <a:lnTo>
                    <a:pt x="792163" y="0"/>
                  </a:lnTo>
                  <a:lnTo>
                    <a:pt x="791369" y="40"/>
                  </a:lnTo>
                  <a:lnTo>
                    <a:pt x="790575" y="0"/>
                  </a:lnTo>
                  <a:cubicBezTo>
                    <a:pt x="353952" y="0"/>
                    <a:pt x="0" y="353952"/>
                    <a:pt x="0" y="790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r>
                <a:rPr lang="en-US" sz="1600" b="1" dirty="0">
                  <a:solidFill>
                    <a:prstClr val="white"/>
                  </a:solidFill>
                  <a:latin typeface="Lato"/>
                </a:rPr>
                <a:t>National Recognition</a:t>
              </a:r>
              <a:endParaRPr lang="en-US" sz="1600" b="1" dirty="0">
                <a:solidFill>
                  <a:prstClr val="white"/>
                </a:solidFill>
                <a:latin typeface="Lato"/>
              </a:endParaRPr>
            </a:p>
            <a:p>
              <a:pPr algn="ctr" defTabSz="914377"/>
              <a:r>
                <a:rPr lang="en-US" sz="1333" dirty="0">
                  <a:solidFill>
                    <a:prstClr val="white"/>
                  </a:solidFill>
                </a:rPr>
                <a:t>Program Growth</a:t>
              </a:r>
              <a:endParaRPr lang="uk-UA" sz="1333" dirty="0">
                <a:solidFill>
                  <a:prstClr val="white"/>
                </a:solidFill>
              </a:endParaRPr>
            </a:p>
          </p:txBody>
        </p:sp>
      </p:grpSp>
      <p:grpSp>
        <p:nvGrpSpPr>
          <p:cNvPr id="61" name="Group 60"/>
          <p:cNvGrpSpPr/>
          <p:nvPr/>
        </p:nvGrpSpPr>
        <p:grpSpPr>
          <a:xfrm flipH="1">
            <a:off x="4003316" y="2367996"/>
            <a:ext cx="1948787" cy="1946829"/>
            <a:chOff x="4615361" y="2334894"/>
            <a:chExt cx="1461590" cy="1460122"/>
          </a:xfrm>
        </p:grpSpPr>
        <p:sp>
          <p:nvSpPr>
            <p:cNvPr id="62" name="Freeform 61"/>
            <p:cNvSpPr/>
            <p:nvPr/>
          </p:nvSpPr>
          <p:spPr>
            <a:xfrm>
              <a:off x="4615361" y="2334894"/>
              <a:ext cx="1461590" cy="1460122"/>
            </a:xfrm>
            <a:custGeom>
              <a:avLst/>
              <a:gdLst>
                <a:gd name="connsiteX0" fmla="*/ 0 w 1582738"/>
                <a:gd name="connsiteY0" fmla="*/ 1581150 h 1581150"/>
                <a:gd name="connsiteX1" fmla="*/ 790575 w 1582738"/>
                <a:gd name="connsiteY1" fmla="*/ 1581150 h 1581150"/>
                <a:gd name="connsiteX2" fmla="*/ 791369 w 1582738"/>
                <a:gd name="connsiteY2" fmla="*/ 1581110 h 1581150"/>
                <a:gd name="connsiteX3" fmla="*/ 792163 w 1582738"/>
                <a:gd name="connsiteY3" fmla="*/ 1581150 h 1581150"/>
                <a:gd name="connsiteX4" fmla="*/ 1582738 w 1582738"/>
                <a:gd name="connsiteY4" fmla="*/ 790575 h 1581150"/>
                <a:gd name="connsiteX5" fmla="*/ 1582738 w 1582738"/>
                <a:gd name="connsiteY5" fmla="*/ 0 h 1581150"/>
                <a:gd name="connsiteX6" fmla="*/ 792163 w 1582738"/>
                <a:gd name="connsiteY6" fmla="*/ 0 h 1581150"/>
                <a:gd name="connsiteX7" fmla="*/ 791369 w 1582738"/>
                <a:gd name="connsiteY7" fmla="*/ 40 h 1581150"/>
                <a:gd name="connsiteX8" fmla="*/ 790575 w 1582738"/>
                <a:gd name="connsiteY8" fmla="*/ 0 h 1581150"/>
                <a:gd name="connsiteX9" fmla="*/ 0 w 1582738"/>
                <a:gd name="connsiteY9" fmla="*/ 790575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2738" h="1581150">
                  <a:moveTo>
                    <a:pt x="0" y="1581150"/>
                  </a:moveTo>
                  <a:lnTo>
                    <a:pt x="790575" y="1581150"/>
                  </a:lnTo>
                  <a:lnTo>
                    <a:pt x="791369" y="1581110"/>
                  </a:lnTo>
                  <a:lnTo>
                    <a:pt x="792163" y="1581150"/>
                  </a:lnTo>
                  <a:cubicBezTo>
                    <a:pt x="1228786" y="1581150"/>
                    <a:pt x="1582738" y="1227198"/>
                    <a:pt x="1582738" y="790575"/>
                  </a:cubicBezTo>
                  <a:lnTo>
                    <a:pt x="1582738" y="0"/>
                  </a:lnTo>
                  <a:lnTo>
                    <a:pt x="792163" y="0"/>
                  </a:lnTo>
                  <a:lnTo>
                    <a:pt x="791369" y="40"/>
                  </a:lnTo>
                  <a:lnTo>
                    <a:pt x="790575" y="0"/>
                  </a:lnTo>
                  <a:cubicBezTo>
                    <a:pt x="353952" y="0"/>
                    <a:pt x="0" y="353952"/>
                    <a:pt x="0" y="7905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uk-UA" sz="2133" dirty="0">
                <a:solidFill>
                  <a:prstClr val="white"/>
                </a:solidFill>
                <a:latin typeface="Lato"/>
              </a:endParaRPr>
            </a:p>
          </p:txBody>
        </p:sp>
        <p:sp>
          <p:nvSpPr>
            <p:cNvPr id="63" name="Freeform 62"/>
            <p:cNvSpPr/>
            <p:nvPr/>
          </p:nvSpPr>
          <p:spPr>
            <a:xfrm>
              <a:off x="4729662" y="2443049"/>
              <a:ext cx="1232988" cy="1231750"/>
            </a:xfrm>
            <a:custGeom>
              <a:avLst/>
              <a:gdLst>
                <a:gd name="connsiteX0" fmla="*/ 0 w 1582738"/>
                <a:gd name="connsiteY0" fmla="*/ 1581150 h 1581150"/>
                <a:gd name="connsiteX1" fmla="*/ 790575 w 1582738"/>
                <a:gd name="connsiteY1" fmla="*/ 1581150 h 1581150"/>
                <a:gd name="connsiteX2" fmla="*/ 791369 w 1582738"/>
                <a:gd name="connsiteY2" fmla="*/ 1581110 h 1581150"/>
                <a:gd name="connsiteX3" fmla="*/ 792163 w 1582738"/>
                <a:gd name="connsiteY3" fmla="*/ 1581150 h 1581150"/>
                <a:gd name="connsiteX4" fmla="*/ 1582738 w 1582738"/>
                <a:gd name="connsiteY4" fmla="*/ 790575 h 1581150"/>
                <a:gd name="connsiteX5" fmla="*/ 1582738 w 1582738"/>
                <a:gd name="connsiteY5" fmla="*/ 0 h 1581150"/>
                <a:gd name="connsiteX6" fmla="*/ 792163 w 1582738"/>
                <a:gd name="connsiteY6" fmla="*/ 0 h 1581150"/>
                <a:gd name="connsiteX7" fmla="*/ 791369 w 1582738"/>
                <a:gd name="connsiteY7" fmla="*/ 40 h 1581150"/>
                <a:gd name="connsiteX8" fmla="*/ 790575 w 1582738"/>
                <a:gd name="connsiteY8" fmla="*/ 0 h 1581150"/>
                <a:gd name="connsiteX9" fmla="*/ 0 w 1582738"/>
                <a:gd name="connsiteY9" fmla="*/ 790575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2738" h="1581150">
                  <a:moveTo>
                    <a:pt x="0" y="1581150"/>
                  </a:moveTo>
                  <a:lnTo>
                    <a:pt x="790575" y="1581150"/>
                  </a:lnTo>
                  <a:lnTo>
                    <a:pt x="791369" y="1581110"/>
                  </a:lnTo>
                  <a:lnTo>
                    <a:pt x="792163" y="1581150"/>
                  </a:lnTo>
                  <a:cubicBezTo>
                    <a:pt x="1228786" y="1581150"/>
                    <a:pt x="1582738" y="1227198"/>
                    <a:pt x="1582738" y="790575"/>
                  </a:cubicBezTo>
                  <a:lnTo>
                    <a:pt x="1582738" y="0"/>
                  </a:lnTo>
                  <a:lnTo>
                    <a:pt x="792163" y="0"/>
                  </a:lnTo>
                  <a:lnTo>
                    <a:pt x="791369" y="40"/>
                  </a:lnTo>
                  <a:lnTo>
                    <a:pt x="790575" y="0"/>
                  </a:lnTo>
                  <a:cubicBezTo>
                    <a:pt x="353952" y="0"/>
                    <a:pt x="0" y="353952"/>
                    <a:pt x="0" y="790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r>
                <a:rPr lang="en-US" sz="1867" b="1" dirty="0">
                  <a:solidFill>
                    <a:prstClr val="white"/>
                  </a:solidFill>
                  <a:latin typeface="Lato"/>
                </a:rPr>
                <a:t>Student Engagement</a:t>
              </a:r>
              <a:endParaRPr lang="en-US" sz="1867" b="1" dirty="0">
                <a:solidFill>
                  <a:prstClr val="white"/>
                </a:solidFill>
                <a:latin typeface="Lato"/>
              </a:endParaRPr>
            </a:p>
            <a:p>
              <a:pPr algn="ctr" defTabSz="914377"/>
              <a:r>
                <a:rPr lang="en-US" sz="1333" dirty="0">
                  <a:solidFill>
                    <a:prstClr val="white"/>
                  </a:solidFill>
                </a:rPr>
                <a:t>More time with CST Faculty</a:t>
              </a:r>
              <a:endParaRPr lang="uk-UA" sz="1333" dirty="0">
                <a:solidFill>
                  <a:prstClr val="white"/>
                </a:solidFill>
              </a:endParaRPr>
            </a:p>
          </p:txBody>
        </p:sp>
      </p:grpSp>
      <p:cxnSp>
        <p:nvCxnSpPr>
          <p:cNvPr id="64" name="Straight Connector 63"/>
          <p:cNvCxnSpPr>
            <a:stCxn id="62" idx="0"/>
          </p:cNvCxnSpPr>
          <p:nvPr/>
        </p:nvCxnSpPr>
        <p:spPr>
          <a:xfrm>
            <a:off x="5952103" y="4314826"/>
            <a:ext cx="0" cy="250771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52" idx="0"/>
          </p:cNvCxnSpPr>
          <p:nvPr/>
        </p:nvCxnSpPr>
        <p:spPr>
          <a:xfrm>
            <a:off x="6074835" y="3542744"/>
            <a:ext cx="0" cy="32798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4" name="Freeform 73"/>
          <p:cNvSpPr>
            <a:spLocks/>
          </p:cNvSpPr>
          <p:nvPr/>
        </p:nvSpPr>
        <p:spPr bwMode="auto">
          <a:xfrm>
            <a:off x="4003316" y="4620205"/>
            <a:ext cx="1163733" cy="1124879"/>
          </a:xfrm>
          <a:custGeom>
            <a:avLst/>
            <a:gdLst>
              <a:gd name="T0" fmla="*/ 887 w 893"/>
              <a:gd name="T1" fmla="*/ 382 h 863"/>
              <a:gd name="T2" fmla="*/ 653 w 893"/>
              <a:gd name="T3" fmla="*/ 330 h 863"/>
              <a:gd name="T4" fmla="*/ 468 w 893"/>
              <a:gd name="T5" fmla="*/ 398 h 863"/>
              <a:gd name="T6" fmla="*/ 467 w 893"/>
              <a:gd name="T7" fmla="*/ 378 h 863"/>
              <a:gd name="T8" fmla="*/ 510 w 893"/>
              <a:gd name="T9" fmla="*/ 348 h 863"/>
              <a:gd name="T10" fmla="*/ 542 w 893"/>
              <a:gd name="T11" fmla="*/ 328 h 863"/>
              <a:gd name="T12" fmla="*/ 573 w 893"/>
              <a:gd name="T13" fmla="*/ 306 h 863"/>
              <a:gd name="T14" fmla="*/ 607 w 893"/>
              <a:gd name="T15" fmla="*/ 276 h 863"/>
              <a:gd name="T16" fmla="*/ 571 w 893"/>
              <a:gd name="T17" fmla="*/ 303 h 863"/>
              <a:gd name="T18" fmla="*/ 541 w 893"/>
              <a:gd name="T19" fmla="*/ 327 h 863"/>
              <a:gd name="T20" fmla="*/ 519 w 893"/>
              <a:gd name="T21" fmla="*/ 342 h 863"/>
              <a:gd name="T22" fmla="*/ 500 w 893"/>
              <a:gd name="T23" fmla="*/ 353 h 863"/>
              <a:gd name="T24" fmla="*/ 465 w 893"/>
              <a:gd name="T25" fmla="*/ 371 h 863"/>
              <a:gd name="T26" fmla="*/ 472 w 893"/>
              <a:gd name="T27" fmla="*/ 350 h 863"/>
              <a:gd name="T28" fmla="*/ 474 w 893"/>
              <a:gd name="T29" fmla="*/ 322 h 863"/>
              <a:gd name="T30" fmla="*/ 474 w 893"/>
              <a:gd name="T31" fmla="*/ 295 h 863"/>
              <a:gd name="T32" fmla="*/ 475 w 893"/>
              <a:gd name="T33" fmla="*/ 268 h 863"/>
              <a:gd name="T34" fmla="*/ 482 w 893"/>
              <a:gd name="T35" fmla="*/ 213 h 863"/>
              <a:gd name="T36" fmla="*/ 473 w 893"/>
              <a:gd name="T37" fmla="*/ 210 h 863"/>
              <a:gd name="T38" fmla="*/ 473 w 893"/>
              <a:gd name="T39" fmla="*/ 268 h 863"/>
              <a:gd name="T40" fmla="*/ 473 w 893"/>
              <a:gd name="T41" fmla="*/ 311 h 863"/>
              <a:gd name="T42" fmla="*/ 470 w 893"/>
              <a:gd name="T43" fmla="*/ 349 h 863"/>
              <a:gd name="T44" fmla="*/ 464 w 893"/>
              <a:gd name="T45" fmla="*/ 370 h 863"/>
              <a:gd name="T46" fmla="*/ 461 w 893"/>
              <a:gd name="T47" fmla="*/ 364 h 863"/>
              <a:gd name="T48" fmla="*/ 451 w 893"/>
              <a:gd name="T49" fmla="*/ 359 h 863"/>
              <a:gd name="T50" fmla="*/ 432 w 893"/>
              <a:gd name="T51" fmla="*/ 373 h 863"/>
              <a:gd name="T52" fmla="*/ 433 w 893"/>
              <a:gd name="T53" fmla="*/ 303 h 863"/>
              <a:gd name="T54" fmla="*/ 406 w 893"/>
              <a:gd name="T55" fmla="*/ 174 h 863"/>
              <a:gd name="T56" fmla="*/ 294 w 893"/>
              <a:gd name="T57" fmla="*/ 17 h 863"/>
              <a:gd name="T58" fmla="*/ 228 w 893"/>
              <a:gd name="T59" fmla="*/ 24 h 863"/>
              <a:gd name="T60" fmla="*/ 214 w 893"/>
              <a:gd name="T61" fmla="*/ 65 h 863"/>
              <a:gd name="T62" fmla="*/ 239 w 893"/>
              <a:gd name="T63" fmla="*/ 118 h 863"/>
              <a:gd name="T64" fmla="*/ 216 w 893"/>
              <a:gd name="T65" fmla="*/ 171 h 863"/>
              <a:gd name="T66" fmla="*/ 195 w 893"/>
              <a:gd name="T67" fmla="*/ 216 h 863"/>
              <a:gd name="T68" fmla="*/ 223 w 893"/>
              <a:gd name="T69" fmla="*/ 278 h 863"/>
              <a:gd name="T70" fmla="*/ 252 w 893"/>
              <a:gd name="T71" fmla="*/ 322 h 863"/>
              <a:gd name="T72" fmla="*/ 168 w 893"/>
              <a:gd name="T73" fmla="*/ 351 h 863"/>
              <a:gd name="T74" fmla="*/ 169 w 893"/>
              <a:gd name="T75" fmla="*/ 392 h 863"/>
              <a:gd name="T76" fmla="*/ 179 w 893"/>
              <a:gd name="T77" fmla="*/ 440 h 863"/>
              <a:gd name="T78" fmla="*/ 110 w 893"/>
              <a:gd name="T79" fmla="*/ 487 h 863"/>
              <a:gd name="T80" fmla="*/ 1 w 893"/>
              <a:gd name="T81" fmla="*/ 525 h 863"/>
              <a:gd name="T82" fmla="*/ 137 w 893"/>
              <a:gd name="T83" fmla="*/ 491 h 863"/>
              <a:gd name="T84" fmla="*/ 180 w 893"/>
              <a:gd name="T85" fmla="*/ 529 h 863"/>
              <a:gd name="T86" fmla="*/ 136 w 893"/>
              <a:gd name="T87" fmla="*/ 586 h 863"/>
              <a:gd name="T88" fmla="*/ 196 w 893"/>
              <a:gd name="T89" fmla="*/ 573 h 863"/>
              <a:gd name="T90" fmla="*/ 325 w 893"/>
              <a:gd name="T91" fmla="*/ 520 h 863"/>
              <a:gd name="T92" fmla="*/ 345 w 893"/>
              <a:gd name="T93" fmla="*/ 548 h 863"/>
              <a:gd name="T94" fmla="*/ 391 w 893"/>
              <a:gd name="T95" fmla="*/ 508 h 863"/>
              <a:gd name="T96" fmla="*/ 412 w 893"/>
              <a:gd name="T97" fmla="*/ 628 h 863"/>
              <a:gd name="T98" fmla="*/ 426 w 893"/>
              <a:gd name="T99" fmla="*/ 734 h 863"/>
              <a:gd name="T100" fmla="*/ 449 w 893"/>
              <a:gd name="T101" fmla="*/ 708 h 863"/>
              <a:gd name="T102" fmla="*/ 525 w 893"/>
              <a:gd name="T103" fmla="*/ 765 h 863"/>
              <a:gd name="T104" fmla="*/ 559 w 893"/>
              <a:gd name="T105" fmla="*/ 843 h 863"/>
              <a:gd name="T106" fmla="*/ 531 w 893"/>
              <a:gd name="T107" fmla="*/ 662 h 863"/>
              <a:gd name="T108" fmla="*/ 592 w 893"/>
              <a:gd name="T109" fmla="*/ 640 h 863"/>
              <a:gd name="T110" fmla="*/ 626 w 893"/>
              <a:gd name="T111" fmla="*/ 607 h 863"/>
              <a:gd name="T112" fmla="*/ 578 w 893"/>
              <a:gd name="T113" fmla="*/ 502 h 863"/>
              <a:gd name="T114" fmla="*/ 677 w 893"/>
              <a:gd name="T115" fmla="*/ 565 h 863"/>
              <a:gd name="T116" fmla="*/ 733 w 893"/>
              <a:gd name="T117" fmla="*/ 518 h 863"/>
              <a:gd name="T118" fmla="*/ 767 w 893"/>
              <a:gd name="T119" fmla="*/ 466 h 863"/>
              <a:gd name="T120" fmla="*/ 838 w 893"/>
              <a:gd name="T121" fmla="*/ 447 h 863"/>
              <a:gd name="T122" fmla="*/ 893 w 893"/>
              <a:gd name="T123" fmla="*/ 451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3" h="863">
                <a:moveTo>
                  <a:pt x="893" y="451"/>
                </a:moveTo>
                <a:cubicBezTo>
                  <a:pt x="893" y="440"/>
                  <a:pt x="879" y="426"/>
                  <a:pt x="882" y="410"/>
                </a:cubicBezTo>
                <a:cubicBezTo>
                  <a:pt x="884" y="395"/>
                  <a:pt x="887" y="386"/>
                  <a:pt x="887" y="382"/>
                </a:cubicBezTo>
                <a:cubicBezTo>
                  <a:pt x="887" y="378"/>
                  <a:pt x="880" y="369"/>
                  <a:pt x="870" y="362"/>
                </a:cubicBezTo>
                <a:cubicBezTo>
                  <a:pt x="860" y="354"/>
                  <a:pt x="833" y="336"/>
                  <a:pt x="793" y="330"/>
                </a:cubicBezTo>
                <a:cubicBezTo>
                  <a:pt x="752" y="323"/>
                  <a:pt x="678" y="325"/>
                  <a:pt x="653" y="330"/>
                </a:cubicBezTo>
                <a:cubicBezTo>
                  <a:pt x="628" y="334"/>
                  <a:pt x="552" y="357"/>
                  <a:pt x="538" y="362"/>
                </a:cubicBezTo>
                <a:cubicBezTo>
                  <a:pt x="525" y="368"/>
                  <a:pt x="498" y="381"/>
                  <a:pt x="485" y="390"/>
                </a:cubicBezTo>
                <a:cubicBezTo>
                  <a:pt x="472" y="400"/>
                  <a:pt x="468" y="400"/>
                  <a:pt x="468" y="398"/>
                </a:cubicBezTo>
                <a:cubicBezTo>
                  <a:pt x="468" y="396"/>
                  <a:pt x="467" y="396"/>
                  <a:pt x="467" y="396"/>
                </a:cubicBezTo>
                <a:cubicBezTo>
                  <a:pt x="467" y="396"/>
                  <a:pt x="471" y="391"/>
                  <a:pt x="471" y="387"/>
                </a:cubicBezTo>
                <a:cubicBezTo>
                  <a:pt x="471" y="383"/>
                  <a:pt x="467" y="378"/>
                  <a:pt x="467" y="378"/>
                </a:cubicBezTo>
                <a:cubicBezTo>
                  <a:pt x="467" y="378"/>
                  <a:pt x="467" y="376"/>
                  <a:pt x="467" y="375"/>
                </a:cubicBezTo>
                <a:cubicBezTo>
                  <a:pt x="478" y="368"/>
                  <a:pt x="489" y="361"/>
                  <a:pt x="501" y="354"/>
                </a:cubicBezTo>
                <a:cubicBezTo>
                  <a:pt x="510" y="348"/>
                  <a:pt x="510" y="348"/>
                  <a:pt x="510" y="348"/>
                </a:cubicBezTo>
                <a:cubicBezTo>
                  <a:pt x="519" y="343"/>
                  <a:pt x="519" y="343"/>
                  <a:pt x="519" y="343"/>
                </a:cubicBezTo>
                <a:cubicBezTo>
                  <a:pt x="526" y="339"/>
                  <a:pt x="532" y="335"/>
                  <a:pt x="538" y="331"/>
                </a:cubicBezTo>
                <a:cubicBezTo>
                  <a:pt x="539" y="330"/>
                  <a:pt x="541" y="329"/>
                  <a:pt x="542" y="328"/>
                </a:cubicBezTo>
                <a:cubicBezTo>
                  <a:pt x="544" y="327"/>
                  <a:pt x="545" y="326"/>
                  <a:pt x="547" y="325"/>
                </a:cubicBezTo>
                <a:cubicBezTo>
                  <a:pt x="550" y="323"/>
                  <a:pt x="553" y="321"/>
                  <a:pt x="556" y="319"/>
                </a:cubicBezTo>
                <a:cubicBezTo>
                  <a:pt x="562" y="314"/>
                  <a:pt x="567" y="310"/>
                  <a:pt x="573" y="306"/>
                </a:cubicBezTo>
                <a:cubicBezTo>
                  <a:pt x="579" y="302"/>
                  <a:pt x="586" y="297"/>
                  <a:pt x="592" y="294"/>
                </a:cubicBezTo>
                <a:cubicBezTo>
                  <a:pt x="597" y="290"/>
                  <a:pt x="605" y="288"/>
                  <a:pt x="607" y="282"/>
                </a:cubicBezTo>
                <a:cubicBezTo>
                  <a:pt x="608" y="280"/>
                  <a:pt x="608" y="278"/>
                  <a:pt x="607" y="276"/>
                </a:cubicBezTo>
                <a:cubicBezTo>
                  <a:pt x="607" y="274"/>
                  <a:pt x="605" y="273"/>
                  <a:pt x="603" y="274"/>
                </a:cubicBezTo>
                <a:cubicBezTo>
                  <a:pt x="596" y="278"/>
                  <a:pt x="592" y="284"/>
                  <a:pt x="587" y="289"/>
                </a:cubicBezTo>
                <a:cubicBezTo>
                  <a:pt x="581" y="294"/>
                  <a:pt x="576" y="298"/>
                  <a:pt x="571" y="303"/>
                </a:cubicBezTo>
                <a:cubicBezTo>
                  <a:pt x="566" y="308"/>
                  <a:pt x="560" y="312"/>
                  <a:pt x="554" y="317"/>
                </a:cubicBezTo>
                <a:cubicBezTo>
                  <a:pt x="551" y="319"/>
                  <a:pt x="549" y="321"/>
                  <a:pt x="546" y="324"/>
                </a:cubicBezTo>
                <a:cubicBezTo>
                  <a:pt x="544" y="325"/>
                  <a:pt x="543" y="326"/>
                  <a:pt x="541" y="327"/>
                </a:cubicBezTo>
                <a:cubicBezTo>
                  <a:pt x="540" y="328"/>
                  <a:pt x="538" y="329"/>
                  <a:pt x="537" y="330"/>
                </a:cubicBezTo>
                <a:cubicBezTo>
                  <a:pt x="534" y="332"/>
                  <a:pt x="531" y="334"/>
                  <a:pt x="528" y="336"/>
                </a:cubicBezTo>
                <a:cubicBezTo>
                  <a:pt x="525" y="338"/>
                  <a:pt x="522" y="340"/>
                  <a:pt x="519" y="342"/>
                </a:cubicBezTo>
                <a:cubicBezTo>
                  <a:pt x="514" y="345"/>
                  <a:pt x="514" y="345"/>
                  <a:pt x="514" y="345"/>
                </a:cubicBezTo>
                <a:cubicBezTo>
                  <a:pt x="510" y="347"/>
                  <a:pt x="510" y="347"/>
                  <a:pt x="510" y="347"/>
                </a:cubicBezTo>
                <a:cubicBezTo>
                  <a:pt x="500" y="353"/>
                  <a:pt x="500" y="353"/>
                  <a:pt x="500" y="353"/>
                </a:cubicBezTo>
                <a:cubicBezTo>
                  <a:pt x="489" y="360"/>
                  <a:pt x="478" y="367"/>
                  <a:pt x="466" y="373"/>
                </a:cubicBezTo>
                <a:cubicBezTo>
                  <a:pt x="466" y="372"/>
                  <a:pt x="465" y="372"/>
                  <a:pt x="465" y="371"/>
                </a:cubicBezTo>
                <a:cubicBezTo>
                  <a:pt x="465" y="371"/>
                  <a:pt x="465" y="371"/>
                  <a:pt x="465" y="371"/>
                </a:cubicBezTo>
                <a:cubicBezTo>
                  <a:pt x="466" y="369"/>
                  <a:pt x="467" y="367"/>
                  <a:pt x="467" y="365"/>
                </a:cubicBezTo>
                <a:cubicBezTo>
                  <a:pt x="469" y="362"/>
                  <a:pt x="470" y="358"/>
                  <a:pt x="470" y="355"/>
                </a:cubicBezTo>
                <a:cubicBezTo>
                  <a:pt x="471" y="353"/>
                  <a:pt x="471" y="351"/>
                  <a:pt x="472" y="350"/>
                </a:cubicBezTo>
                <a:cubicBezTo>
                  <a:pt x="472" y="348"/>
                  <a:pt x="472" y="346"/>
                  <a:pt x="472" y="344"/>
                </a:cubicBezTo>
                <a:cubicBezTo>
                  <a:pt x="473" y="341"/>
                  <a:pt x="473" y="337"/>
                  <a:pt x="474" y="333"/>
                </a:cubicBezTo>
                <a:cubicBezTo>
                  <a:pt x="474" y="330"/>
                  <a:pt x="474" y="326"/>
                  <a:pt x="474" y="322"/>
                </a:cubicBezTo>
                <a:cubicBezTo>
                  <a:pt x="474" y="319"/>
                  <a:pt x="474" y="315"/>
                  <a:pt x="474" y="311"/>
                </a:cubicBezTo>
                <a:cubicBezTo>
                  <a:pt x="474" y="308"/>
                  <a:pt x="474" y="304"/>
                  <a:pt x="474" y="300"/>
                </a:cubicBezTo>
                <a:cubicBezTo>
                  <a:pt x="474" y="295"/>
                  <a:pt x="474" y="295"/>
                  <a:pt x="474" y="295"/>
                </a:cubicBezTo>
                <a:cubicBezTo>
                  <a:pt x="474" y="289"/>
                  <a:pt x="474" y="289"/>
                  <a:pt x="474" y="289"/>
                </a:cubicBezTo>
                <a:cubicBezTo>
                  <a:pt x="474" y="286"/>
                  <a:pt x="475" y="282"/>
                  <a:pt x="475" y="279"/>
                </a:cubicBezTo>
                <a:cubicBezTo>
                  <a:pt x="475" y="275"/>
                  <a:pt x="475" y="271"/>
                  <a:pt x="475" y="268"/>
                </a:cubicBezTo>
                <a:cubicBezTo>
                  <a:pt x="475" y="260"/>
                  <a:pt x="476" y="253"/>
                  <a:pt x="476" y="246"/>
                </a:cubicBezTo>
                <a:cubicBezTo>
                  <a:pt x="477" y="239"/>
                  <a:pt x="478" y="231"/>
                  <a:pt x="479" y="224"/>
                </a:cubicBezTo>
                <a:cubicBezTo>
                  <a:pt x="479" y="220"/>
                  <a:pt x="480" y="217"/>
                  <a:pt x="482" y="213"/>
                </a:cubicBezTo>
                <a:cubicBezTo>
                  <a:pt x="483" y="210"/>
                  <a:pt x="482" y="205"/>
                  <a:pt x="480" y="202"/>
                </a:cubicBezTo>
                <a:cubicBezTo>
                  <a:pt x="479" y="200"/>
                  <a:pt x="476" y="200"/>
                  <a:pt x="474" y="203"/>
                </a:cubicBezTo>
                <a:cubicBezTo>
                  <a:pt x="473" y="205"/>
                  <a:pt x="473" y="208"/>
                  <a:pt x="473" y="210"/>
                </a:cubicBezTo>
                <a:cubicBezTo>
                  <a:pt x="473" y="215"/>
                  <a:pt x="473" y="219"/>
                  <a:pt x="473" y="224"/>
                </a:cubicBezTo>
                <a:cubicBezTo>
                  <a:pt x="473" y="231"/>
                  <a:pt x="473" y="238"/>
                  <a:pt x="473" y="246"/>
                </a:cubicBezTo>
                <a:cubicBezTo>
                  <a:pt x="473" y="253"/>
                  <a:pt x="473" y="260"/>
                  <a:pt x="473" y="268"/>
                </a:cubicBezTo>
                <a:cubicBezTo>
                  <a:pt x="473" y="275"/>
                  <a:pt x="473" y="282"/>
                  <a:pt x="473" y="289"/>
                </a:cubicBezTo>
                <a:cubicBezTo>
                  <a:pt x="473" y="300"/>
                  <a:pt x="473" y="300"/>
                  <a:pt x="473" y="300"/>
                </a:cubicBezTo>
                <a:cubicBezTo>
                  <a:pt x="473" y="304"/>
                  <a:pt x="473" y="308"/>
                  <a:pt x="473" y="311"/>
                </a:cubicBezTo>
                <a:cubicBezTo>
                  <a:pt x="473" y="319"/>
                  <a:pt x="473" y="326"/>
                  <a:pt x="473" y="333"/>
                </a:cubicBezTo>
                <a:cubicBezTo>
                  <a:pt x="472" y="337"/>
                  <a:pt x="472" y="340"/>
                  <a:pt x="471" y="344"/>
                </a:cubicBezTo>
                <a:cubicBezTo>
                  <a:pt x="471" y="346"/>
                  <a:pt x="471" y="348"/>
                  <a:pt x="470" y="349"/>
                </a:cubicBezTo>
                <a:cubicBezTo>
                  <a:pt x="470" y="351"/>
                  <a:pt x="470" y="353"/>
                  <a:pt x="469" y="355"/>
                </a:cubicBezTo>
                <a:cubicBezTo>
                  <a:pt x="468" y="358"/>
                  <a:pt x="467" y="362"/>
                  <a:pt x="466" y="365"/>
                </a:cubicBezTo>
                <a:cubicBezTo>
                  <a:pt x="465" y="367"/>
                  <a:pt x="465" y="368"/>
                  <a:pt x="464" y="370"/>
                </a:cubicBezTo>
                <a:cubicBezTo>
                  <a:pt x="463" y="370"/>
                  <a:pt x="463" y="371"/>
                  <a:pt x="463" y="371"/>
                </a:cubicBezTo>
                <a:cubicBezTo>
                  <a:pt x="462" y="370"/>
                  <a:pt x="465" y="367"/>
                  <a:pt x="463" y="366"/>
                </a:cubicBezTo>
                <a:cubicBezTo>
                  <a:pt x="460" y="365"/>
                  <a:pt x="461" y="364"/>
                  <a:pt x="461" y="364"/>
                </a:cubicBezTo>
                <a:cubicBezTo>
                  <a:pt x="461" y="364"/>
                  <a:pt x="462" y="360"/>
                  <a:pt x="460" y="356"/>
                </a:cubicBezTo>
                <a:cubicBezTo>
                  <a:pt x="459" y="355"/>
                  <a:pt x="460" y="352"/>
                  <a:pt x="457" y="355"/>
                </a:cubicBezTo>
                <a:cubicBezTo>
                  <a:pt x="454" y="358"/>
                  <a:pt x="452" y="357"/>
                  <a:pt x="451" y="359"/>
                </a:cubicBezTo>
                <a:cubicBezTo>
                  <a:pt x="449" y="360"/>
                  <a:pt x="446" y="364"/>
                  <a:pt x="446" y="364"/>
                </a:cubicBezTo>
                <a:cubicBezTo>
                  <a:pt x="446" y="364"/>
                  <a:pt x="440" y="364"/>
                  <a:pt x="437" y="367"/>
                </a:cubicBezTo>
                <a:cubicBezTo>
                  <a:pt x="434" y="370"/>
                  <a:pt x="432" y="373"/>
                  <a:pt x="432" y="373"/>
                </a:cubicBezTo>
                <a:cubicBezTo>
                  <a:pt x="432" y="373"/>
                  <a:pt x="432" y="368"/>
                  <a:pt x="433" y="361"/>
                </a:cubicBezTo>
                <a:cubicBezTo>
                  <a:pt x="434" y="353"/>
                  <a:pt x="434" y="340"/>
                  <a:pt x="434" y="335"/>
                </a:cubicBezTo>
                <a:cubicBezTo>
                  <a:pt x="434" y="330"/>
                  <a:pt x="434" y="308"/>
                  <a:pt x="433" y="303"/>
                </a:cubicBezTo>
                <a:cubicBezTo>
                  <a:pt x="433" y="299"/>
                  <a:pt x="429" y="270"/>
                  <a:pt x="428" y="265"/>
                </a:cubicBezTo>
                <a:cubicBezTo>
                  <a:pt x="427" y="260"/>
                  <a:pt x="419" y="219"/>
                  <a:pt x="417" y="213"/>
                </a:cubicBezTo>
                <a:cubicBezTo>
                  <a:pt x="416" y="208"/>
                  <a:pt x="408" y="180"/>
                  <a:pt x="406" y="174"/>
                </a:cubicBezTo>
                <a:cubicBezTo>
                  <a:pt x="403" y="167"/>
                  <a:pt x="394" y="142"/>
                  <a:pt x="387" y="128"/>
                </a:cubicBezTo>
                <a:cubicBezTo>
                  <a:pt x="381" y="114"/>
                  <a:pt x="368" y="87"/>
                  <a:pt x="352" y="69"/>
                </a:cubicBezTo>
                <a:cubicBezTo>
                  <a:pt x="336" y="51"/>
                  <a:pt x="310" y="24"/>
                  <a:pt x="294" y="17"/>
                </a:cubicBezTo>
                <a:cubicBezTo>
                  <a:pt x="279" y="9"/>
                  <a:pt x="259" y="0"/>
                  <a:pt x="255" y="4"/>
                </a:cubicBezTo>
                <a:cubicBezTo>
                  <a:pt x="250" y="8"/>
                  <a:pt x="244" y="12"/>
                  <a:pt x="241" y="14"/>
                </a:cubicBezTo>
                <a:cubicBezTo>
                  <a:pt x="238" y="16"/>
                  <a:pt x="233" y="21"/>
                  <a:pt x="228" y="24"/>
                </a:cubicBezTo>
                <a:cubicBezTo>
                  <a:pt x="224" y="26"/>
                  <a:pt x="216" y="28"/>
                  <a:pt x="206" y="30"/>
                </a:cubicBezTo>
                <a:cubicBezTo>
                  <a:pt x="195" y="31"/>
                  <a:pt x="184" y="35"/>
                  <a:pt x="189" y="41"/>
                </a:cubicBezTo>
                <a:cubicBezTo>
                  <a:pt x="193" y="46"/>
                  <a:pt x="208" y="51"/>
                  <a:pt x="214" y="65"/>
                </a:cubicBezTo>
                <a:cubicBezTo>
                  <a:pt x="220" y="78"/>
                  <a:pt x="223" y="78"/>
                  <a:pt x="229" y="85"/>
                </a:cubicBezTo>
                <a:cubicBezTo>
                  <a:pt x="234" y="92"/>
                  <a:pt x="236" y="98"/>
                  <a:pt x="237" y="102"/>
                </a:cubicBezTo>
                <a:cubicBezTo>
                  <a:pt x="238" y="105"/>
                  <a:pt x="243" y="113"/>
                  <a:pt x="239" y="118"/>
                </a:cubicBezTo>
                <a:cubicBezTo>
                  <a:pt x="235" y="124"/>
                  <a:pt x="233" y="126"/>
                  <a:pt x="234" y="131"/>
                </a:cubicBezTo>
                <a:cubicBezTo>
                  <a:pt x="234" y="136"/>
                  <a:pt x="240" y="149"/>
                  <a:pt x="234" y="157"/>
                </a:cubicBezTo>
                <a:cubicBezTo>
                  <a:pt x="227" y="165"/>
                  <a:pt x="219" y="169"/>
                  <a:pt x="216" y="171"/>
                </a:cubicBezTo>
                <a:cubicBezTo>
                  <a:pt x="213" y="174"/>
                  <a:pt x="212" y="178"/>
                  <a:pt x="210" y="184"/>
                </a:cubicBezTo>
                <a:cubicBezTo>
                  <a:pt x="209" y="190"/>
                  <a:pt x="208" y="196"/>
                  <a:pt x="205" y="201"/>
                </a:cubicBezTo>
                <a:cubicBezTo>
                  <a:pt x="202" y="207"/>
                  <a:pt x="197" y="209"/>
                  <a:pt x="195" y="216"/>
                </a:cubicBezTo>
                <a:cubicBezTo>
                  <a:pt x="193" y="223"/>
                  <a:pt x="196" y="237"/>
                  <a:pt x="194" y="244"/>
                </a:cubicBezTo>
                <a:cubicBezTo>
                  <a:pt x="192" y="251"/>
                  <a:pt x="185" y="266"/>
                  <a:pt x="193" y="273"/>
                </a:cubicBezTo>
                <a:cubicBezTo>
                  <a:pt x="201" y="280"/>
                  <a:pt x="213" y="275"/>
                  <a:pt x="223" y="278"/>
                </a:cubicBezTo>
                <a:cubicBezTo>
                  <a:pt x="232" y="281"/>
                  <a:pt x="248" y="286"/>
                  <a:pt x="271" y="306"/>
                </a:cubicBezTo>
                <a:cubicBezTo>
                  <a:pt x="293" y="325"/>
                  <a:pt x="303" y="337"/>
                  <a:pt x="303" y="337"/>
                </a:cubicBezTo>
                <a:cubicBezTo>
                  <a:pt x="303" y="337"/>
                  <a:pt x="265" y="325"/>
                  <a:pt x="252" y="322"/>
                </a:cubicBezTo>
                <a:cubicBezTo>
                  <a:pt x="238" y="320"/>
                  <a:pt x="207" y="316"/>
                  <a:pt x="204" y="324"/>
                </a:cubicBezTo>
                <a:cubicBezTo>
                  <a:pt x="201" y="332"/>
                  <a:pt x="200" y="336"/>
                  <a:pt x="195" y="340"/>
                </a:cubicBezTo>
                <a:cubicBezTo>
                  <a:pt x="189" y="344"/>
                  <a:pt x="175" y="349"/>
                  <a:pt x="168" y="351"/>
                </a:cubicBezTo>
                <a:cubicBezTo>
                  <a:pt x="161" y="353"/>
                  <a:pt x="155" y="354"/>
                  <a:pt x="161" y="360"/>
                </a:cubicBezTo>
                <a:cubicBezTo>
                  <a:pt x="166" y="366"/>
                  <a:pt x="174" y="373"/>
                  <a:pt x="172" y="379"/>
                </a:cubicBezTo>
                <a:cubicBezTo>
                  <a:pt x="170" y="386"/>
                  <a:pt x="168" y="389"/>
                  <a:pt x="169" y="392"/>
                </a:cubicBezTo>
                <a:cubicBezTo>
                  <a:pt x="171" y="395"/>
                  <a:pt x="178" y="407"/>
                  <a:pt x="178" y="414"/>
                </a:cubicBezTo>
                <a:cubicBezTo>
                  <a:pt x="177" y="421"/>
                  <a:pt x="174" y="428"/>
                  <a:pt x="174" y="430"/>
                </a:cubicBezTo>
                <a:cubicBezTo>
                  <a:pt x="174" y="432"/>
                  <a:pt x="178" y="436"/>
                  <a:pt x="179" y="440"/>
                </a:cubicBezTo>
                <a:cubicBezTo>
                  <a:pt x="180" y="444"/>
                  <a:pt x="181" y="450"/>
                  <a:pt x="179" y="454"/>
                </a:cubicBezTo>
                <a:cubicBezTo>
                  <a:pt x="178" y="458"/>
                  <a:pt x="173" y="465"/>
                  <a:pt x="165" y="469"/>
                </a:cubicBezTo>
                <a:cubicBezTo>
                  <a:pt x="157" y="473"/>
                  <a:pt x="118" y="484"/>
                  <a:pt x="110" y="487"/>
                </a:cubicBezTo>
                <a:cubicBezTo>
                  <a:pt x="101" y="489"/>
                  <a:pt x="56" y="507"/>
                  <a:pt x="43" y="511"/>
                </a:cubicBezTo>
                <a:cubicBezTo>
                  <a:pt x="30" y="515"/>
                  <a:pt x="15" y="517"/>
                  <a:pt x="11" y="517"/>
                </a:cubicBezTo>
                <a:cubicBezTo>
                  <a:pt x="7" y="516"/>
                  <a:pt x="0" y="519"/>
                  <a:pt x="1" y="525"/>
                </a:cubicBezTo>
                <a:cubicBezTo>
                  <a:pt x="3" y="530"/>
                  <a:pt x="10" y="535"/>
                  <a:pt x="22" y="530"/>
                </a:cubicBezTo>
                <a:cubicBezTo>
                  <a:pt x="34" y="526"/>
                  <a:pt x="53" y="517"/>
                  <a:pt x="71" y="512"/>
                </a:cubicBezTo>
                <a:cubicBezTo>
                  <a:pt x="89" y="506"/>
                  <a:pt x="125" y="495"/>
                  <a:pt x="137" y="491"/>
                </a:cubicBezTo>
                <a:cubicBezTo>
                  <a:pt x="149" y="487"/>
                  <a:pt x="162" y="484"/>
                  <a:pt x="171" y="491"/>
                </a:cubicBezTo>
                <a:cubicBezTo>
                  <a:pt x="179" y="498"/>
                  <a:pt x="179" y="508"/>
                  <a:pt x="179" y="512"/>
                </a:cubicBezTo>
                <a:cubicBezTo>
                  <a:pt x="179" y="517"/>
                  <a:pt x="181" y="524"/>
                  <a:pt x="180" y="529"/>
                </a:cubicBezTo>
                <a:cubicBezTo>
                  <a:pt x="179" y="534"/>
                  <a:pt x="180" y="545"/>
                  <a:pt x="171" y="552"/>
                </a:cubicBezTo>
                <a:cubicBezTo>
                  <a:pt x="163" y="560"/>
                  <a:pt x="155" y="565"/>
                  <a:pt x="144" y="569"/>
                </a:cubicBezTo>
                <a:cubicBezTo>
                  <a:pt x="133" y="572"/>
                  <a:pt x="129" y="578"/>
                  <a:pt x="136" y="586"/>
                </a:cubicBezTo>
                <a:cubicBezTo>
                  <a:pt x="143" y="594"/>
                  <a:pt x="153" y="589"/>
                  <a:pt x="157" y="586"/>
                </a:cubicBezTo>
                <a:cubicBezTo>
                  <a:pt x="161" y="583"/>
                  <a:pt x="171" y="578"/>
                  <a:pt x="178" y="578"/>
                </a:cubicBezTo>
                <a:cubicBezTo>
                  <a:pt x="185" y="578"/>
                  <a:pt x="189" y="580"/>
                  <a:pt x="196" y="573"/>
                </a:cubicBezTo>
                <a:cubicBezTo>
                  <a:pt x="204" y="567"/>
                  <a:pt x="221" y="549"/>
                  <a:pt x="239" y="545"/>
                </a:cubicBezTo>
                <a:cubicBezTo>
                  <a:pt x="257" y="541"/>
                  <a:pt x="286" y="541"/>
                  <a:pt x="293" y="539"/>
                </a:cubicBezTo>
                <a:cubicBezTo>
                  <a:pt x="299" y="537"/>
                  <a:pt x="314" y="528"/>
                  <a:pt x="325" y="520"/>
                </a:cubicBezTo>
                <a:cubicBezTo>
                  <a:pt x="337" y="513"/>
                  <a:pt x="373" y="485"/>
                  <a:pt x="372" y="486"/>
                </a:cubicBezTo>
                <a:cubicBezTo>
                  <a:pt x="371" y="487"/>
                  <a:pt x="361" y="510"/>
                  <a:pt x="359" y="514"/>
                </a:cubicBezTo>
                <a:cubicBezTo>
                  <a:pt x="356" y="519"/>
                  <a:pt x="347" y="535"/>
                  <a:pt x="345" y="548"/>
                </a:cubicBezTo>
                <a:cubicBezTo>
                  <a:pt x="343" y="562"/>
                  <a:pt x="352" y="555"/>
                  <a:pt x="354" y="553"/>
                </a:cubicBezTo>
                <a:cubicBezTo>
                  <a:pt x="356" y="551"/>
                  <a:pt x="367" y="542"/>
                  <a:pt x="373" y="532"/>
                </a:cubicBezTo>
                <a:cubicBezTo>
                  <a:pt x="379" y="523"/>
                  <a:pt x="390" y="505"/>
                  <a:pt x="391" y="508"/>
                </a:cubicBezTo>
                <a:cubicBezTo>
                  <a:pt x="393" y="511"/>
                  <a:pt x="396" y="532"/>
                  <a:pt x="395" y="551"/>
                </a:cubicBezTo>
                <a:cubicBezTo>
                  <a:pt x="395" y="569"/>
                  <a:pt x="395" y="591"/>
                  <a:pt x="397" y="597"/>
                </a:cubicBezTo>
                <a:cubicBezTo>
                  <a:pt x="400" y="603"/>
                  <a:pt x="408" y="617"/>
                  <a:pt x="412" y="628"/>
                </a:cubicBezTo>
                <a:cubicBezTo>
                  <a:pt x="416" y="639"/>
                  <a:pt x="422" y="653"/>
                  <a:pt x="420" y="671"/>
                </a:cubicBezTo>
                <a:cubicBezTo>
                  <a:pt x="419" y="689"/>
                  <a:pt x="411" y="710"/>
                  <a:pt x="416" y="716"/>
                </a:cubicBezTo>
                <a:cubicBezTo>
                  <a:pt x="421" y="721"/>
                  <a:pt x="426" y="727"/>
                  <a:pt x="426" y="734"/>
                </a:cubicBezTo>
                <a:cubicBezTo>
                  <a:pt x="427" y="741"/>
                  <a:pt x="430" y="754"/>
                  <a:pt x="441" y="755"/>
                </a:cubicBezTo>
                <a:cubicBezTo>
                  <a:pt x="452" y="756"/>
                  <a:pt x="454" y="752"/>
                  <a:pt x="451" y="745"/>
                </a:cubicBezTo>
                <a:cubicBezTo>
                  <a:pt x="448" y="739"/>
                  <a:pt x="440" y="721"/>
                  <a:pt x="449" y="708"/>
                </a:cubicBezTo>
                <a:cubicBezTo>
                  <a:pt x="458" y="696"/>
                  <a:pt x="471" y="692"/>
                  <a:pt x="476" y="689"/>
                </a:cubicBezTo>
                <a:cubicBezTo>
                  <a:pt x="480" y="687"/>
                  <a:pt x="490" y="680"/>
                  <a:pt x="500" y="688"/>
                </a:cubicBezTo>
                <a:cubicBezTo>
                  <a:pt x="510" y="696"/>
                  <a:pt x="517" y="720"/>
                  <a:pt x="525" y="765"/>
                </a:cubicBezTo>
                <a:cubicBezTo>
                  <a:pt x="533" y="810"/>
                  <a:pt x="540" y="828"/>
                  <a:pt x="543" y="838"/>
                </a:cubicBezTo>
                <a:cubicBezTo>
                  <a:pt x="546" y="848"/>
                  <a:pt x="546" y="858"/>
                  <a:pt x="555" y="860"/>
                </a:cubicBezTo>
                <a:cubicBezTo>
                  <a:pt x="564" y="863"/>
                  <a:pt x="567" y="851"/>
                  <a:pt x="559" y="843"/>
                </a:cubicBezTo>
                <a:cubicBezTo>
                  <a:pt x="551" y="836"/>
                  <a:pt x="545" y="801"/>
                  <a:pt x="544" y="796"/>
                </a:cubicBezTo>
                <a:cubicBezTo>
                  <a:pt x="543" y="790"/>
                  <a:pt x="529" y="726"/>
                  <a:pt x="526" y="712"/>
                </a:cubicBezTo>
                <a:cubicBezTo>
                  <a:pt x="523" y="698"/>
                  <a:pt x="516" y="669"/>
                  <a:pt x="531" y="662"/>
                </a:cubicBezTo>
                <a:cubicBezTo>
                  <a:pt x="546" y="656"/>
                  <a:pt x="550" y="658"/>
                  <a:pt x="553" y="656"/>
                </a:cubicBezTo>
                <a:cubicBezTo>
                  <a:pt x="555" y="654"/>
                  <a:pt x="560" y="646"/>
                  <a:pt x="569" y="644"/>
                </a:cubicBezTo>
                <a:cubicBezTo>
                  <a:pt x="579" y="641"/>
                  <a:pt x="590" y="643"/>
                  <a:pt x="592" y="640"/>
                </a:cubicBezTo>
                <a:cubicBezTo>
                  <a:pt x="594" y="638"/>
                  <a:pt x="597" y="628"/>
                  <a:pt x="610" y="628"/>
                </a:cubicBezTo>
                <a:cubicBezTo>
                  <a:pt x="622" y="628"/>
                  <a:pt x="627" y="630"/>
                  <a:pt x="629" y="627"/>
                </a:cubicBezTo>
                <a:cubicBezTo>
                  <a:pt x="631" y="624"/>
                  <a:pt x="628" y="618"/>
                  <a:pt x="626" y="607"/>
                </a:cubicBezTo>
                <a:cubicBezTo>
                  <a:pt x="624" y="595"/>
                  <a:pt x="626" y="581"/>
                  <a:pt x="633" y="575"/>
                </a:cubicBezTo>
                <a:cubicBezTo>
                  <a:pt x="640" y="568"/>
                  <a:pt x="611" y="533"/>
                  <a:pt x="603" y="525"/>
                </a:cubicBezTo>
                <a:cubicBezTo>
                  <a:pt x="595" y="518"/>
                  <a:pt x="576" y="502"/>
                  <a:pt x="578" y="502"/>
                </a:cubicBezTo>
                <a:cubicBezTo>
                  <a:pt x="580" y="501"/>
                  <a:pt x="614" y="513"/>
                  <a:pt x="627" y="520"/>
                </a:cubicBezTo>
                <a:cubicBezTo>
                  <a:pt x="639" y="528"/>
                  <a:pt x="653" y="539"/>
                  <a:pt x="658" y="550"/>
                </a:cubicBezTo>
                <a:cubicBezTo>
                  <a:pt x="663" y="561"/>
                  <a:pt x="667" y="570"/>
                  <a:pt x="677" y="565"/>
                </a:cubicBezTo>
                <a:cubicBezTo>
                  <a:pt x="688" y="561"/>
                  <a:pt x="700" y="548"/>
                  <a:pt x="705" y="546"/>
                </a:cubicBezTo>
                <a:cubicBezTo>
                  <a:pt x="711" y="545"/>
                  <a:pt x="718" y="541"/>
                  <a:pt x="720" y="538"/>
                </a:cubicBezTo>
                <a:cubicBezTo>
                  <a:pt x="723" y="534"/>
                  <a:pt x="730" y="521"/>
                  <a:pt x="733" y="518"/>
                </a:cubicBezTo>
                <a:cubicBezTo>
                  <a:pt x="737" y="515"/>
                  <a:pt x="747" y="507"/>
                  <a:pt x="750" y="504"/>
                </a:cubicBezTo>
                <a:cubicBezTo>
                  <a:pt x="753" y="502"/>
                  <a:pt x="754" y="497"/>
                  <a:pt x="754" y="494"/>
                </a:cubicBezTo>
                <a:cubicBezTo>
                  <a:pt x="754" y="490"/>
                  <a:pt x="754" y="472"/>
                  <a:pt x="767" y="466"/>
                </a:cubicBezTo>
                <a:cubicBezTo>
                  <a:pt x="781" y="461"/>
                  <a:pt x="783" y="462"/>
                  <a:pt x="786" y="459"/>
                </a:cubicBezTo>
                <a:cubicBezTo>
                  <a:pt x="789" y="457"/>
                  <a:pt x="790" y="447"/>
                  <a:pt x="801" y="446"/>
                </a:cubicBezTo>
                <a:cubicBezTo>
                  <a:pt x="811" y="445"/>
                  <a:pt x="832" y="446"/>
                  <a:pt x="838" y="447"/>
                </a:cubicBezTo>
                <a:cubicBezTo>
                  <a:pt x="845" y="448"/>
                  <a:pt x="851" y="449"/>
                  <a:pt x="857" y="447"/>
                </a:cubicBezTo>
                <a:cubicBezTo>
                  <a:pt x="863" y="446"/>
                  <a:pt x="871" y="450"/>
                  <a:pt x="876" y="454"/>
                </a:cubicBezTo>
                <a:cubicBezTo>
                  <a:pt x="881" y="457"/>
                  <a:pt x="893" y="462"/>
                  <a:pt x="893" y="451"/>
                </a:cubicBezTo>
                <a:close/>
              </a:path>
            </a:pathLst>
          </a:custGeom>
          <a:solidFill>
            <a:schemeClr val="bg1">
              <a:lumMod val="85000"/>
            </a:schemeClr>
          </a:solidFill>
          <a:ln>
            <a:noFill/>
          </a:ln>
        </p:spPr>
        <p:txBody>
          <a:bodyPr vert="horz" wrap="square" lIns="121920" tIns="60960" rIns="121920" bIns="60960" numCol="1" anchor="t" anchorCtr="0" compatLnSpc="1">
            <a:prstTxWarp prst="textNoShape">
              <a:avLst/>
            </a:prstTxWarp>
          </a:bodyPr>
          <a:lstStyle/>
          <a:p>
            <a:pPr defTabSz="914377"/>
            <a:endParaRPr lang="uk-UA">
              <a:solidFill>
                <a:prstClr val="white"/>
              </a:solidFill>
            </a:endParaRPr>
          </a:p>
        </p:txBody>
      </p:sp>
      <p:sp>
        <p:nvSpPr>
          <p:cNvPr id="80" name="Freeform 79"/>
          <p:cNvSpPr>
            <a:spLocks/>
          </p:cNvSpPr>
          <p:nvPr/>
        </p:nvSpPr>
        <p:spPr bwMode="auto">
          <a:xfrm flipH="1">
            <a:off x="7950200" y="1556025"/>
            <a:ext cx="796419" cy="769828"/>
          </a:xfrm>
          <a:custGeom>
            <a:avLst/>
            <a:gdLst>
              <a:gd name="T0" fmla="*/ 887 w 893"/>
              <a:gd name="T1" fmla="*/ 382 h 863"/>
              <a:gd name="T2" fmla="*/ 653 w 893"/>
              <a:gd name="T3" fmla="*/ 330 h 863"/>
              <a:gd name="T4" fmla="*/ 468 w 893"/>
              <a:gd name="T5" fmla="*/ 398 h 863"/>
              <a:gd name="T6" fmla="*/ 467 w 893"/>
              <a:gd name="T7" fmla="*/ 378 h 863"/>
              <a:gd name="T8" fmla="*/ 510 w 893"/>
              <a:gd name="T9" fmla="*/ 348 h 863"/>
              <a:gd name="T10" fmla="*/ 542 w 893"/>
              <a:gd name="T11" fmla="*/ 328 h 863"/>
              <a:gd name="T12" fmla="*/ 573 w 893"/>
              <a:gd name="T13" fmla="*/ 306 h 863"/>
              <a:gd name="T14" fmla="*/ 607 w 893"/>
              <a:gd name="T15" fmla="*/ 276 h 863"/>
              <a:gd name="T16" fmla="*/ 571 w 893"/>
              <a:gd name="T17" fmla="*/ 303 h 863"/>
              <a:gd name="T18" fmla="*/ 541 w 893"/>
              <a:gd name="T19" fmla="*/ 327 h 863"/>
              <a:gd name="T20" fmla="*/ 519 w 893"/>
              <a:gd name="T21" fmla="*/ 342 h 863"/>
              <a:gd name="T22" fmla="*/ 500 w 893"/>
              <a:gd name="T23" fmla="*/ 353 h 863"/>
              <a:gd name="T24" fmla="*/ 465 w 893"/>
              <a:gd name="T25" fmla="*/ 371 h 863"/>
              <a:gd name="T26" fmla="*/ 472 w 893"/>
              <a:gd name="T27" fmla="*/ 350 h 863"/>
              <a:gd name="T28" fmla="*/ 474 w 893"/>
              <a:gd name="T29" fmla="*/ 322 h 863"/>
              <a:gd name="T30" fmla="*/ 474 w 893"/>
              <a:gd name="T31" fmla="*/ 295 h 863"/>
              <a:gd name="T32" fmla="*/ 475 w 893"/>
              <a:gd name="T33" fmla="*/ 268 h 863"/>
              <a:gd name="T34" fmla="*/ 482 w 893"/>
              <a:gd name="T35" fmla="*/ 213 h 863"/>
              <a:gd name="T36" fmla="*/ 473 w 893"/>
              <a:gd name="T37" fmla="*/ 210 h 863"/>
              <a:gd name="T38" fmla="*/ 473 w 893"/>
              <a:gd name="T39" fmla="*/ 268 h 863"/>
              <a:gd name="T40" fmla="*/ 473 w 893"/>
              <a:gd name="T41" fmla="*/ 311 h 863"/>
              <a:gd name="T42" fmla="*/ 470 w 893"/>
              <a:gd name="T43" fmla="*/ 349 h 863"/>
              <a:gd name="T44" fmla="*/ 464 w 893"/>
              <a:gd name="T45" fmla="*/ 370 h 863"/>
              <a:gd name="T46" fmla="*/ 461 w 893"/>
              <a:gd name="T47" fmla="*/ 364 h 863"/>
              <a:gd name="T48" fmla="*/ 451 w 893"/>
              <a:gd name="T49" fmla="*/ 359 h 863"/>
              <a:gd name="T50" fmla="*/ 432 w 893"/>
              <a:gd name="T51" fmla="*/ 373 h 863"/>
              <a:gd name="T52" fmla="*/ 433 w 893"/>
              <a:gd name="T53" fmla="*/ 303 h 863"/>
              <a:gd name="T54" fmla="*/ 406 w 893"/>
              <a:gd name="T55" fmla="*/ 174 h 863"/>
              <a:gd name="T56" fmla="*/ 294 w 893"/>
              <a:gd name="T57" fmla="*/ 17 h 863"/>
              <a:gd name="T58" fmla="*/ 228 w 893"/>
              <a:gd name="T59" fmla="*/ 24 h 863"/>
              <a:gd name="T60" fmla="*/ 214 w 893"/>
              <a:gd name="T61" fmla="*/ 65 h 863"/>
              <a:gd name="T62" fmla="*/ 239 w 893"/>
              <a:gd name="T63" fmla="*/ 118 h 863"/>
              <a:gd name="T64" fmla="*/ 216 w 893"/>
              <a:gd name="T65" fmla="*/ 171 h 863"/>
              <a:gd name="T66" fmla="*/ 195 w 893"/>
              <a:gd name="T67" fmla="*/ 216 h 863"/>
              <a:gd name="T68" fmla="*/ 223 w 893"/>
              <a:gd name="T69" fmla="*/ 278 h 863"/>
              <a:gd name="T70" fmla="*/ 252 w 893"/>
              <a:gd name="T71" fmla="*/ 322 h 863"/>
              <a:gd name="T72" fmla="*/ 168 w 893"/>
              <a:gd name="T73" fmla="*/ 351 h 863"/>
              <a:gd name="T74" fmla="*/ 169 w 893"/>
              <a:gd name="T75" fmla="*/ 392 h 863"/>
              <a:gd name="T76" fmla="*/ 179 w 893"/>
              <a:gd name="T77" fmla="*/ 440 h 863"/>
              <a:gd name="T78" fmla="*/ 110 w 893"/>
              <a:gd name="T79" fmla="*/ 487 h 863"/>
              <a:gd name="T80" fmla="*/ 1 w 893"/>
              <a:gd name="T81" fmla="*/ 525 h 863"/>
              <a:gd name="T82" fmla="*/ 137 w 893"/>
              <a:gd name="T83" fmla="*/ 491 h 863"/>
              <a:gd name="T84" fmla="*/ 180 w 893"/>
              <a:gd name="T85" fmla="*/ 529 h 863"/>
              <a:gd name="T86" fmla="*/ 136 w 893"/>
              <a:gd name="T87" fmla="*/ 586 h 863"/>
              <a:gd name="T88" fmla="*/ 196 w 893"/>
              <a:gd name="T89" fmla="*/ 573 h 863"/>
              <a:gd name="T90" fmla="*/ 325 w 893"/>
              <a:gd name="T91" fmla="*/ 520 h 863"/>
              <a:gd name="T92" fmla="*/ 345 w 893"/>
              <a:gd name="T93" fmla="*/ 548 h 863"/>
              <a:gd name="T94" fmla="*/ 391 w 893"/>
              <a:gd name="T95" fmla="*/ 508 h 863"/>
              <a:gd name="T96" fmla="*/ 412 w 893"/>
              <a:gd name="T97" fmla="*/ 628 h 863"/>
              <a:gd name="T98" fmla="*/ 426 w 893"/>
              <a:gd name="T99" fmla="*/ 734 h 863"/>
              <a:gd name="T100" fmla="*/ 449 w 893"/>
              <a:gd name="T101" fmla="*/ 708 h 863"/>
              <a:gd name="T102" fmla="*/ 525 w 893"/>
              <a:gd name="T103" fmla="*/ 765 h 863"/>
              <a:gd name="T104" fmla="*/ 559 w 893"/>
              <a:gd name="T105" fmla="*/ 843 h 863"/>
              <a:gd name="T106" fmla="*/ 531 w 893"/>
              <a:gd name="T107" fmla="*/ 662 h 863"/>
              <a:gd name="T108" fmla="*/ 592 w 893"/>
              <a:gd name="T109" fmla="*/ 640 h 863"/>
              <a:gd name="T110" fmla="*/ 626 w 893"/>
              <a:gd name="T111" fmla="*/ 607 h 863"/>
              <a:gd name="T112" fmla="*/ 578 w 893"/>
              <a:gd name="T113" fmla="*/ 502 h 863"/>
              <a:gd name="T114" fmla="*/ 677 w 893"/>
              <a:gd name="T115" fmla="*/ 565 h 863"/>
              <a:gd name="T116" fmla="*/ 733 w 893"/>
              <a:gd name="T117" fmla="*/ 518 h 863"/>
              <a:gd name="T118" fmla="*/ 767 w 893"/>
              <a:gd name="T119" fmla="*/ 466 h 863"/>
              <a:gd name="T120" fmla="*/ 838 w 893"/>
              <a:gd name="T121" fmla="*/ 447 h 863"/>
              <a:gd name="T122" fmla="*/ 893 w 893"/>
              <a:gd name="T123" fmla="*/ 451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3" h="863">
                <a:moveTo>
                  <a:pt x="893" y="451"/>
                </a:moveTo>
                <a:cubicBezTo>
                  <a:pt x="893" y="440"/>
                  <a:pt x="879" y="426"/>
                  <a:pt x="882" y="410"/>
                </a:cubicBezTo>
                <a:cubicBezTo>
                  <a:pt x="884" y="395"/>
                  <a:pt x="887" y="386"/>
                  <a:pt x="887" y="382"/>
                </a:cubicBezTo>
                <a:cubicBezTo>
                  <a:pt x="887" y="378"/>
                  <a:pt x="880" y="369"/>
                  <a:pt x="870" y="362"/>
                </a:cubicBezTo>
                <a:cubicBezTo>
                  <a:pt x="860" y="354"/>
                  <a:pt x="833" y="336"/>
                  <a:pt x="793" y="330"/>
                </a:cubicBezTo>
                <a:cubicBezTo>
                  <a:pt x="752" y="323"/>
                  <a:pt x="678" y="325"/>
                  <a:pt x="653" y="330"/>
                </a:cubicBezTo>
                <a:cubicBezTo>
                  <a:pt x="628" y="334"/>
                  <a:pt x="552" y="357"/>
                  <a:pt x="538" y="362"/>
                </a:cubicBezTo>
                <a:cubicBezTo>
                  <a:pt x="525" y="368"/>
                  <a:pt x="498" y="381"/>
                  <a:pt x="485" y="390"/>
                </a:cubicBezTo>
                <a:cubicBezTo>
                  <a:pt x="472" y="400"/>
                  <a:pt x="468" y="400"/>
                  <a:pt x="468" y="398"/>
                </a:cubicBezTo>
                <a:cubicBezTo>
                  <a:pt x="468" y="396"/>
                  <a:pt x="467" y="396"/>
                  <a:pt x="467" y="396"/>
                </a:cubicBezTo>
                <a:cubicBezTo>
                  <a:pt x="467" y="396"/>
                  <a:pt x="471" y="391"/>
                  <a:pt x="471" y="387"/>
                </a:cubicBezTo>
                <a:cubicBezTo>
                  <a:pt x="471" y="383"/>
                  <a:pt x="467" y="378"/>
                  <a:pt x="467" y="378"/>
                </a:cubicBezTo>
                <a:cubicBezTo>
                  <a:pt x="467" y="378"/>
                  <a:pt x="467" y="376"/>
                  <a:pt x="467" y="375"/>
                </a:cubicBezTo>
                <a:cubicBezTo>
                  <a:pt x="478" y="368"/>
                  <a:pt x="489" y="361"/>
                  <a:pt x="501" y="354"/>
                </a:cubicBezTo>
                <a:cubicBezTo>
                  <a:pt x="510" y="348"/>
                  <a:pt x="510" y="348"/>
                  <a:pt x="510" y="348"/>
                </a:cubicBezTo>
                <a:cubicBezTo>
                  <a:pt x="519" y="343"/>
                  <a:pt x="519" y="343"/>
                  <a:pt x="519" y="343"/>
                </a:cubicBezTo>
                <a:cubicBezTo>
                  <a:pt x="526" y="339"/>
                  <a:pt x="532" y="335"/>
                  <a:pt x="538" y="331"/>
                </a:cubicBezTo>
                <a:cubicBezTo>
                  <a:pt x="539" y="330"/>
                  <a:pt x="541" y="329"/>
                  <a:pt x="542" y="328"/>
                </a:cubicBezTo>
                <a:cubicBezTo>
                  <a:pt x="544" y="327"/>
                  <a:pt x="545" y="326"/>
                  <a:pt x="547" y="325"/>
                </a:cubicBezTo>
                <a:cubicBezTo>
                  <a:pt x="550" y="323"/>
                  <a:pt x="553" y="321"/>
                  <a:pt x="556" y="319"/>
                </a:cubicBezTo>
                <a:cubicBezTo>
                  <a:pt x="562" y="314"/>
                  <a:pt x="567" y="310"/>
                  <a:pt x="573" y="306"/>
                </a:cubicBezTo>
                <a:cubicBezTo>
                  <a:pt x="579" y="302"/>
                  <a:pt x="586" y="297"/>
                  <a:pt x="592" y="294"/>
                </a:cubicBezTo>
                <a:cubicBezTo>
                  <a:pt x="597" y="290"/>
                  <a:pt x="605" y="288"/>
                  <a:pt x="607" y="282"/>
                </a:cubicBezTo>
                <a:cubicBezTo>
                  <a:pt x="608" y="280"/>
                  <a:pt x="608" y="278"/>
                  <a:pt x="607" y="276"/>
                </a:cubicBezTo>
                <a:cubicBezTo>
                  <a:pt x="607" y="274"/>
                  <a:pt x="605" y="273"/>
                  <a:pt x="603" y="274"/>
                </a:cubicBezTo>
                <a:cubicBezTo>
                  <a:pt x="596" y="278"/>
                  <a:pt x="592" y="284"/>
                  <a:pt x="587" y="289"/>
                </a:cubicBezTo>
                <a:cubicBezTo>
                  <a:pt x="581" y="294"/>
                  <a:pt x="576" y="298"/>
                  <a:pt x="571" y="303"/>
                </a:cubicBezTo>
                <a:cubicBezTo>
                  <a:pt x="566" y="308"/>
                  <a:pt x="560" y="312"/>
                  <a:pt x="554" y="317"/>
                </a:cubicBezTo>
                <a:cubicBezTo>
                  <a:pt x="551" y="319"/>
                  <a:pt x="549" y="321"/>
                  <a:pt x="546" y="324"/>
                </a:cubicBezTo>
                <a:cubicBezTo>
                  <a:pt x="544" y="325"/>
                  <a:pt x="543" y="326"/>
                  <a:pt x="541" y="327"/>
                </a:cubicBezTo>
                <a:cubicBezTo>
                  <a:pt x="540" y="328"/>
                  <a:pt x="538" y="329"/>
                  <a:pt x="537" y="330"/>
                </a:cubicBezTo>
                <a:cubicBezTo>
                  <a:pt x="534" y="332"/>
                  <a:pt x="531" y="334"/>
                  <a:pt x="528" y="336"/>
                </a:cubicBezTo>
                <a:cubicBezTo>
                  <a:pt x="525" y="338"/>
                  <a:pt x="522" y="340"/>
                  <a:pt x="519" y="342"/>
                </a:cubicBezTo>
                <a:cubicBezTo>
                  <a:pt x="514" y="345"/>
                  <a:pt x="514" y="345"/>
                  <a:pt x="514" y="345"/>
                </a:cubicBezTo>
                <a:cubicBezTo>
                  <a:pt x="510" y="347"/>
                  <a:pt x="510" y="347"/>
                  <a:pt x="510" y="347"/>
                </a:cubicBezTo>
                <a:cubicBezTo>
                  <a:pt x="500" y="353"/>
                  <a:pt x="500" y="353"/>
                  <a:pt x="500" y="353"/>
                </a:cubicBezTo>
                <a:cubicBezTo>
                  <a:pt x="489" y="360"/>
                  <a:pt x="478" y="367"/>
                  <a:pt x="466" y="373"/>
                </a:cubicBezTo>
                <a:cubicBezTo>
                  <a:pt x="466" y="372"/>
                  <a:pt x="465" y="372"/>
                  <a:pt x="465" y="371"/>
                </a:cubicBezTo>
                <a:cubicBezTo>
                  <a:pt x="465" y="371"/>
                  <a:pt x="465" y="371"/>
                  <a:pt x="465" y="371"/>
                </a:cubicBezTo>
                <a:cubicBezTo>
                  <a:pt x="466" y="369"/>
                  <a:pt x="467" y="367"/>
                  <a:pt x="467" y="365"/>
                </a:cubicBezTo>
                <a:cubicBezTo>
                  <a:pt x="469" y="362"/>
                  <a:pt x="470" y="358"/>
                  <a:pt x="470" y="355"/>
                </a:cubicBezTo>
                <a:cubicBezTo>
                  <a:pt x="471" y="353"/>
                  <a:pt x="471" y="351"/>
                  <a:pt x="472" y="350"/>
                </a:cubicBezTo>
                <a:cubicBezTo>
                  <a:pt x="472" y="348"/>
                  <a:pt x="472" y="346"/>
                  <a:pt x="472" y="344"/>
                </a:cubicBezTo>
                <a:cubicBezTo>
                  <a:pt x="473" y="341"/>
                  <a:pt x="473" y="337"/>
                  <a:pt x="474" y="333"/>
                </a:cubicBezTo>
                <a:cubicBezTo>
                  <a:pt x="474" y="330"/>
                  <a:pt x="474" y="326"/>
                  <a:pt x="474" y="322"/>
                </a:cubicBezTo>
                <a:cubicBezTo>
                  <a:pt x="474" y="319"/>
                  <a:pt x="474" y="315"/>
                  <a:pt x="474" y="311"/>
                </a:cubicBezTo>
                <a:cubicBezTo>
                  <a:pt x="474" y="308"/>
                  <a:pt x="474" y="304"/>
                  <a:pt x="474" y="300"/>
                </a:cubicBezTo>
                <a:cubicBezTo>
                  <a:pt x="474" y="295"/>
                  <a:pt x="474" y="295"/>
                  <a:pt x="474" y="295"/>
                </a:cubicBezTo>
                <a:cubicBezTo>
                  <a:pt x="474" y="289"/>
                  <a:pt x="474" y="289"/>
                  <a:pt x="474" y="289"/>
                </a:cubicBezTo>
                <a:cubicBezTo>
                  <a:pt x="474" y="286"/>
                  <a:pt x="475" y="282"/>
                  <a:pt x="475" y="279"/>
                </a:cubicBezTo>
                <a:cubicBezTo>
                  <a:pt x="475" y="275"/>
                  <a:pt x="475" y="271"/>
                  <a:pt x="475" y="268"/>
                </a:cubicBezTo>
                <a:cubicBezTo>
                  <a:pt x="475" y="260"/>
                  <a:pt x="476" y="253"/>
                  <a:pt x="476" y="246"/>
                </a:cubicBezTo>
                <a:cubicBezTo>
                  <a:pt x="477" y="239"/>
                  <a:pt x="478" y="231"/>
                  <a:pt x="479" y="224"/>
                </a:cubicBezTo>
                <a:cubicBezTo>
                  <a:pt x="479" y="220"/>
                  <a:pt x="480" y="217"/>
                  <a:pt x="482" y="213"/>
                </a:cubicBezTo>
                <a:cubicBezTo>
                  <a:pt x="483" y="210"/>
                  <a:pt x="482" y="205"/>
                  <a:pt x="480" y="202"/>
                </a:cubicBezTo>
                <a:cubicBezTo>
                  <a:pt x="479" y="200"/>
                  <a:pt x="476" y="200"/>
                  <a:pt x="474" y="203"/>
                </a:cubicBezTo>
                <a:cubicBezTo>
                  <a:pt x="473" y="205"/>
                  <a:pt x="473" y="208"/>
                  <a:pt x="473" y="210"/>
                </a:cubicBezTo>
                <a:cubicBezTo>
                  <a:pt x="473" y="215"/>
                  <a:pt x="473" y="219"/>
                  <a:pt x="473" y="224"/>
                </a:cubicBezTo>
                <a:cubicBezTo>
                  <a:pt x="473" y="231"/>
                  <a:pt x="473" y="238"/>
                  <a:pt x="473" y="246"/>
                </a:cubicBezTo>
                <a:cubicBezTo>
                  <a:pt x="473" y="253"/>
                  <a:pt x="473" y="260"/>
                  <a:pt x="473" y="268"/>
                </a:cubicBezTo>
                <a:cubicBezTo>
                  <a:pt x="473" y="275"/>
                  <a:pt x="473" y="282"/>
                  <a:pt x="473" y="289"/>
                </a:cubicBezTo>
                <a:cubicBezTo>
                  <a:pt x="473" y="300"/>
                  <a:pt x="473" y="300"/>
                  <a:pt x="473" y="300"/>
                </a:cubicBezTo>
                <a:cubicBezTo>
                  <a:pt x="473" y="304"/>
                  <a:pt x="473" y="308"/>
                  <a:pt x="473" y="311"/>
                </a:cubicBezTo>
                <a:cubicBezTo>
                  <a:pt x="473" y="319"/>
                  <a:pt x="473" y="326"/>
                  <a:pt x="473" y="333"/>
                </a:cubicBezTo>
                <a:cubicBezTo>
                  <a:pt x="472" y="337"/>
                  <a:pt x="472" y="340"/>
                  <a:pt x="471" y="344"/>
                </a:cubicBezTo>
                <a:cubicBezTo>
                  <a:pt x="471" y="346"/>
                  <a:pt x="471" y="348"/>
                  <a:pt x="470" y="349"/>
                </a:cubicBezTo>
                <a:cubicBezTo>
                  <a:pt x="470" y="351"/>
                  <a:pt x="470" y="353"/>
                  <a:pt x="469" y="355"/>
                </a:cubicBezTo>
                <a:cubicBezTo>
                  <a:pt x="468" y="358"/>
                  <a:pt x="467" y="362"/>
                  <a:pt x="466" y="365"/>
                </a:cubicBezTo>
                <a:cubicBezTo>
                  <a:pt x="465" y="367"/>
                  <a:pt x="465" y="368"/>
                  <a:pt x="464" y="370"/>
                </a:cubicBezTo>
                <a:cubicBezTo>
                  <a:pt x="463" y="370"/>
                  <a:pt x="463" y="371"/>
                  <a:pt x="463" y="371"/>
                </a:cubicBezTo>
                <a:cubicBezTo>
                  <a:pt x="462" y="370"/>
                  <a:pt x="465" y="367"/>
                  <a:pt x="463" y="366"/>
                </a:cubicBezTo>
                <a:cubicBezTo>
                  <a:pt x="460" y="365"/>
                  <a:pt x="461" y="364"/>
                  <a:pt x="461" y="364"/>
                </a:cubicBezTo>
                <a:cubicBezTo>
                  <a:pt x="461" y="364"/>
                  <a:pt x="462" y="360"/>
                  <a:pt x="460" y="356"/>
                </a:cubicBezTo>
                <a:cubicBezTo>
                  <a:pt x="459" y="355"/>
                  <a:pt x="460" y="352"/>
                  <a:pt x="457" y="355"/>
                </a:cubicBezTo>
                <a:cubicBezTo>
                  <a:pt x="454" y="358"/>
                  <a:pt x="452" y="357"/>
                  <a:pt x="451" y="359"/>
                </a:cubicBezTo>
                <a:cubicBezTo>
                  <a:pt x="449" y="360"/>
                  <a:pt x="446" y="364"/>
                  <a:pt x="446" y="364"/>
                </a:cubicBezTo>
                <a:cubicBezTo>
                  <a:pt x="446" y="364"/>
                  <a:pt x="440" y="364"/>
                  <a:pt x="437" y="367"/>
                </a:cubicBezTo>
                <a:cubicBezTo>
                  <a:pt x="434" y="370"/>
                  <a:pt x="432" y="373"/>
                  <a:pt x="432" y="373"/>
                </a:cubicBezTo>
                <a:cubicBezTo>
                  <a:pt x="432" y="373"/>
                  <a:pt x="432" y="368"/>
                  <a:pt x="433" y="361"/>
                </a:cubicBezTo>
                <a:cubicBezTo>
                  <a:pt x="434" y="353"/>
                  <a:pt x="434" y="340"/>
                  <a:pt x="434" y="335"/>
                </a:cubicBezTo>
                <a:cubicBezTo>
                  <a:pt x="434" y="330"/>
                  <a:pt x="434" y="308"/>
                  <a:pt x="433" y="303"/>
                </a:cubicBezTo>
                <a:cubicBezTo>
                  <a:pt x="433" y="299"/>
                  <a:pt x="429" y="270"/>
                  <a:pt x="428" y="265"/>
                </a:cubicBezTo>
                <a:cubicBezTo>
                  <a:pt x="427" y="260"/>
                  <a:pt x="419" y="219"/>
                  <a:pt x="417" y="213"/>
                </a:cubicBezTo>
                <a:cubicBezTo>
                  <a:pt x="416" y="208"/>
                  <a:pt x="408" y="180"/>
                  <a:pt x="406" y="174"/>
                </a:cubicBezTo>
                <a:cubicBezTo>
                  <a:pt x="403" y="167"/>
                  <a:pt x="394" y="142"/>
                  <a:pt x="387" y="128"/>
                </a:cubicBezTo>
                <a:cubicBezTo>
                  <a:pt x="381" y="114"/>
                  <a:pt x="368" y="87"/>
                  <a:pt x="352" y="69"/>
                </a:cubicBezTo>
                <a:cubicBezTo>
                  <a:pt x="336" y="51"/>
                  <a:pt x="310" y="24"/>
                  <a:pt x="294" y="17"/>
                </a:cubicBezTo>
                <a:cubicBezTo>
                  <a:pt x="279" y="9"/>
                  <a:pt x="259" y="0"/>
                  <a:pt x="255" y="4"/>
                </a:cubicBezTo>
                <a:cubicBezTo>
                  <a:pt x="250" y="8"/>
                  <a:pt x="244" y="12"/>
                  <a:pt x="241" y="14"/>
                </a:cubicBezTo>
                <a:cubicBezTo>
                  <a:pt x="238" y="16"/>
                  <a:pt x="233" y="21"/>
                  <a:pt x="228" y="24"/>
                </a:cubicBezTo>
                <a:cubicBezTo>
                  <a:pt x="224" y="26"/>
                  <a:pt x="216" y="28"/>
                  <a:pt x="206" y="30"/>
                </a:cubicBezTo>
                <a:cubicBezTo>
                  <a:pt x="195" y="31"/>
                  <a:pt x="184" y="35"/>
                  <a:pt x="189" y="41"/>
                </a:cubicBezTo>
                <a:cubicBezTo>
                  <a:pt x="193" y="46"/>
                  <a:pt x="208" y="51"/>
                  <a:pt x="214" y="65"/>
                </a:cubicBezTo>
                <a:cubicBezTo>
                  <a:pt x="220" y="78"/>
                  <a:pt x="223" y="78"/>
                  <a:pt x="229" y="85"/>
                </a:cubicBezTo>
                <a:cubicBezTo>
                  <a:pt x="234" y="92"/>
                  <a:pt x="236" y="98"/>
                  <a:pt x="237" y="102"/>
                </a:cubicBezTo>
                <a:cubicBezTo>
                  <a:pt x="238" y="105"/>
                  <a:pt x="243" y="113"/>
                  <a:pt x="239" y="118"/>
                </a:cubicBezTo>
                <a:cubicBezTo>
                  <a:pt x="235" y="124"/>
                  <a:pt x="233" y="126"/>
                  <a:pt x="234" y="131"/>
                </a:cubicBezTo>
                <a:cubicBezTo>
                  <a:pt x="234" y="136"/>
                  <a:pt x="240" y="149"/>
                  <a:pt x="234" y="157"/>
                </a:cubicBezTo>
                <a:cubicBezTo>
                  <a:pt x="227" y="165"/>
                  <a:pt x="219" y="169"/>
                  <a:pt x="216" y="171"/>
                </a:cubicBezTo>
                <a:cubicBezTo>
                  <a:pt x="213" y="174"/>
                  <a:pt x="212" y="178"/>
                  <a:pt x="210" y="184"/>
                </a:cubicBezTo>
                <a:cubicBezTo>
                  <a:pt x="209" y="190"/>
                  <a:pt x="208" y="196"/>
                  <a:pt x="205" y="201"/>
                </a:cubicBezTo>
                <a:cubicBezTo>
                  <a:pt x="202" y="207"/>
                  <a:pt x="197" y="209"/>
                  <a:pt x="195" y="216"/>
                </a:cubicBezTo>
                <a:cubicBezTo>
                  <a:pt x="193" y="223"/>
                  <a:pt x="196" y="237"/>
                  <a:pt x="194" y="244"/>
                </a:cubicBezTo>
                <a:cubicBezTo>
                  <a:pt x="192" y="251"/>
                  <a:pt x="185" y="266"/>
                  <a:pt x="193" y="273"/>
                </a:cubicBezTo>
                <a:cubicBezTo>
                  <a:pt x="201" y="280"/>
                  <a:pt x="213" y="275"/>
                  <a:pt x="223" y="278"/>
                </a:cubicBezTo>
                <a:cubicBezTo>
                  <a:pt x="232" y="281"/>
                  <a:pt x="248" y="286"/>
                  <a:pt x="271" y="306"/>
                </a:cubicBezTo>
                <a:cubicBezTo>
                  <a:pt x="293" y="325"/>
                  <a:pt x="303" y="337"/>
                  <a:pt x="303" y="337"/>
                </a:cubicBezTo>
                <a:cubicBezTo>
                  <a:pt x="303" y="337"/>
                  <a:pt x="265" y="325"/>
                  <a:pt x="252" y="322"/>
                </a:cubicBezTo>
                <a:cubicBezTo>
                  <a:pt x="238" y="320"/>
                  <a:pt x="207" y="316"/>
                  <a:pt x="204" y="324"/>
                </a:cubicBezTo>
                <a:cubicBezTo>
                  <a:pt x="201" y="332"/>
                  <a:pt x="200" y="336"/>
                  <a:pt x="195" y="340"/>
                </a:cubicBezTo>
                <a:cubicBezTo>
                  <a:pt x="189" y="344"/>
                  <a:pt x="175" y="349"/>
                  <a:pt x="168" y="351"/>
                </a:cubicBezTo>
                <a:cubicBezTo>
                  <a:pt x="161" y="353"/>
                  <a:pt x="155" y="354"/>
                  <a:pt x="161" y="360"/>
                </a:cubicBezTo>
                <a:cubicBezTo>
                  <a:pt x="166" y="366"/>
                  <a:pt x="174" y="373"/>
                  <a:pt x="172" y="379"/>
                </a:cubicBezTo>
                <a:cubicBezTo>
                  <a:pt x="170" y="386"/>
                  <a:pt x="168" y="389"/>
                  <a:pt x="169" y="392"/>
                </a:cubicBezTo>
                <a:cubicBezTo>
                  <a:pt x="171" y="395"/>
                  <a:pt x="178" y="407"/>
                  <a:pt x="178" y="414"/>
                </a:cubicBezTo>
                <a:cubicBezTo>
                  <a:pt x="177" y="421"/>
                  <a:pt x="174" y="428"/>
                  <a:pt x="174" y="430"/>
                </a:cubicBezTo>
                <a:cubicBezTo>
                  <a:pt x="174" y="432"/>
                  <a:pt x="178" y="436"/>
                  <a:pt x="179" y="440"/>
                </a:cubicBezTo>
                <a:cubicBezTo>
                  <a:pt x="180" y="444"/>
                  <a:pt x="181" y="450"/>
                  <a:pt x="179" y="454"/>
                </a:cubicBezTo>
                <a:cubicBezTo>
                  <a:pt x="178" y="458"/>
                  <a:pt x="173" y="465"/>
                  <a:pt x="165" y="469"/>
                </a:cubicBezTo>
                <a:cubicBezTo>
                  <a:pt x="157" y="473"/>
                  <a:pt x="118" y="484"/>
                  <a:pt x="110" y="487"/>
                </a:cubicBezTo>
                <a:cubicBezTo>
                  <a:pt x="101" y="489"/>
                  <a:pt x="56" y="507"/>
                  <a:pt x="43" y="511"/>
                </a:cubicBezTo>
                <a:cubicBezTo>
                  <a:pt x="30" y="515"/>
                  <a:pt x="15" y="517"/>
                  <a:pt x="11" y="517"/>
                </a:cubicBezTo>
                <a:cubicBezTo>
                  <a:pt x="7" y="516"/>
                  <a:pt x="0" y="519"/>
                  <a:pt x="1" y="525"/>
                </a:cubicBezTo>
                <a:cubicBezTo>
                  <a:pt x="3" y="530"/>
                  <a:pt x="10" y="535"/>
                  <a:pt x="22" y="530"/>
                </a:cubicBezTo>
                <a:cubicBezTo>
                  <a:pt x="34" y="526"/>
                  <a:pt x="53" y="517"/>
                  <a:pt x="71" y="512"/>
                </a:cubicBezTo>
                <a:cubicBezTo>
                  <a:pt x="89" y="506"/>
                  <a:pt x="125" y="495"/>
                  <a:pt x="137" y="491"/>
                </a:cubicBezTo>
                <a:cubicBezTo>
                  <a:pt x="149" y="487"/>
                  <a:pt x="162" y="484"/>
                  <a:pt x="171" y="491"/>
                </a:cubicBezTo>
                <a:cubicBezTo>
                  <a:pt x="179" y="498"/>
                  <a:pt x="179" y="508"/>
                  <a:pt x="179" y="512"/>
                </a:cubicBezTo>
                <a:cubicBezTo>
                  <a:pt x="179" y="517"/>
                  <a:pt x="181" y="524"/>
                  <a:pt x="180" y="529"/>
                </a:cubicBezTo>
                <a:cubicBezTo>
                  <a:pt x="179" y="534"/>
                  <a:pt x="180" y="545"/>
                  <a:pt x="171" y="552"/>
                </a:cubicBezTo>
                <a:cubicBezTo>
                  <a:pt x="163" y="560"/>
                  <a:pt x="155" y="565"/>
                  <a:pt x="144" y="569"/>
                </a:cubicBezTo>
                <a:cubicBezTo>
                  <a:pt x="133" y="572"/>
                  <a:pt x="129" y="578"/>
                  <a:pt x="136" y="586"/>
                </a:cubicBezTo>
                <a:cubicBezTo>
                  <a:pt x="143" y="594"/>
                  <a:pt x="153" y="589"/>
                  <a:pt x="157" y="586"/>
                </a:cubicBezTo>
                <a:cubicBezTo>
                  <a:pt x="161" y="583"/>
                  <a:pt x="171" y="578"/>
                  <a:pt x="178" y="578"/>
                </a:cubicBezTo>
                <a:cubicBezTo>
                  <a:pt x="185" y="578"/>
                  <a:pt x="189" y="580"/>
                  <a:pt x="196" y="573"/>
                </a:cubicBezTo>
                <a:cubicBezTo>
                  <a:pt x="204" y="567"/>
                  <a:pt x="221" y="549"/>
                  <a:pt x="239" y="545"/>
                </a:cubicBezTo>
                <a:cubicBezTo>
                  <a:pt x="257" y="541"/>
                  <a:pt x="286" y="541"/>
                  <a:pt x="293" y="539"/>
                </a:cubicBezTo>
                <a:cubicBezTo>
                  <a:pt x="299" y="537"/>
                  <a:pt x="314" y="528"/>
                  <a:pt x="325" y="520"/>
                </a:cubicBezTo>
                <a:cubicBezTo>
                  <a:pt x="337" y="513"/>
                  <a:pt x="373" y="485"/>
                  <a:pt x="372" y="486"/>
                </a:cubicBezTo>
                <a:cubicBezTo>
                  <a:pt x="371" y="487"/>
                  <a:pt x="361" y="510"/>
                  <a:pt x="359" y="514"/>
                </a:cubicBezTo>
                <a:cubicBezTo>
                  <a:pt x="356" y="519"/>
                  <a:pt x="347" y="535"/>
                  <a:pt x="345" y="548"/>
                </a:cubicBezTo>
                <a:cubicBezTo>
                  <a:pt x="343" y="562"/>
                  <a:pt x="352" y="555"/>
                  <a:pt x="354" y="553"/>
                </a:cubicBezTo>
                <a:cubicBezTo>
                  <a:pt x="356" y="551"/>
                  <a:pt x="367" y="542"/>
                  <a:pt x="373" y="532"/>
                </a:cubicBezTo>
                <a:cubicBezTo>
                  <a:pt x="379" y="523"/>
                  <a:pt x="390" y="505"/>
                  <a:pt x="391" y="508"/>
                </a:cubicBezTo>
                <a:cubicBezTo>
                  <a:pt x="393" y="511"/>
                  <a:pt x="396" y="532"/>
                  <a:pt x="395" y="551"/>
                </a:cubicBezTo>
                <a:cubicBezTo>
                  <a:pt x="395" y="569"/>
                  <a:pt x="395" y="591"/>
                  <a:pt x="397" y="597"/>
                </a:cubicBezTo>
                <a:cubicBezTo>
                  <a:pt x="400" y="603"/>
                  <a:pt x="408" y="617"/>
                  <a:pt x="412" y="628"/>
                </a:cubicBezTo>
                <a:cubicBezTo>
                  <a:pt x="416" y="639"/>
                  <a:pt x="422" y="653"/>
                  <a:pt x="420" y="671"/>
                </a:cubicBezTo>
                <a:cubicBezTo>
                  <a:pt x="419" y="689"/>
                  <a:pt x="411" y="710"/>
                  <a:pt x="416" y="716"/>
                </a:cubicBezTo>
                <a:cubicBezTo>
                  <a:pt x="421" y="721"/>
                  <a:pt x="426" y="727"/>
                  <a:pt x="426" y="734"/>
                </a:cubicBezTo>
                <a:cubicBezTo>
                  <a:pt x="427" y="741"/>
                  <a:pt x="430" y="754"/>
                  <a:pt x="441" y="755"/>
                </a:cubicBezTo>
                <a:cubicBezTo>
                  <a:pt x="452" y="756"/>
                  <a:pt x="454" y="752"/>
                  <a:pt x="451" y="745"/>
                </a:cubicBezTo>
                <a:cubicBezTo>
                  <a:pt x="448" y="739"/>
                  <a:pt x="440" y="721"/>
                  <a:pt x="449" y="708"/>
                </a:cubicBezTo>
                <a:cubicBezTo>
                  <a:pt x="458" y="696"/>
                  <a:pt x="471" y="692"/>
                  <a:pt x="476" y="689"/>
                </a:cubicBezTo>
                <a:cubicBezTo>
                  <a:pt x="480" y="687"/>
                  <a:pt x="490" y="680"/>
                  <a:pt x="500" y="688"/>
                </a:cubicBezTo>
                <a:cubicBezTo>
                  <a:pt x="510" y="696"/>
                  <a:pt x="517" y="720"/>
                  <a:pt x="525" y="765"/>
                </a:cubicBezTo>
                <a:cubicBezTo>
                  <a:pt x="533" y="810"/>
                  <a:pt x="540" y="828"/>
                  <a:pt x="543" y="838"/>
                </a:cubicBezTo>
                <a:cubicBezTo>
                  <a:pt x="546" y="848"/>
                  <a:pt x="546" y="858"/>
                  <a:pt x="555" y="860"/>
                </a:cubicBezTo>
                <a:cubicBezTo>
                  <a:pt x="564" y="863"/>
                  <a:pt x="567" y="851"/>
                  <a:pt x="559" y="843"/>
                </a:cubicBezTo>
                <a:cubicBezTo>
                  <a:pt x="551" y="836"/>
                  <a:pt x="545" y="801"/>
                  <a:pt x="544" y="796"/>
                </a:cubicBezTo>
                <a:cubicBezTo>
                  <a:pt x="543" y="790"/>
                  <a:pt x="529" y="726"/>
                  <a:pt x="526" y="712"/>
                </a:cubicBezTo>
                <a:cubicBezTo>
                  <a:pt x="523" y="698"/>
                  <a:pt x="516" y="669"/>
                  <a:pt x="531" y="662"/>
                </a:cubicBezTo>
                <a:cubicBezTo>
                  <a:pt x="546" y="656"/>
                  <a:pt x="550" y="658"/>
                  <a:pt x="553" y="656"/>
                </a:cubicBezTo>
                <a:cubicBezTo>
                  <a:pt x="555" y="654"/>
                  <a:pt x="560" y="646"/>
                  <a:pt x="569" y="644"/>
                </a:cubicBezTo>
                <a:cubicBezTo>
                  <a:pt x="579" y="641"/>
                  <a:pt x="590" y="643"/>
                  <a:pt x="592" y="640"/>
                </a:cubicBezTo>
                <a:cubicBezTo>
                  <a:pt x="594" y="638"/>
                  <a:pt x="597" y="628"/>
                  <a:pt x="610" y="628"/>
                </a:cubicBezTo>
                <a:cubicBezTo>
                  <a:pt x="622" y="628"/>
                  <a:pt x="627" y="630"/>
                  <a:pt x="629" y="627"/>
                </a:cubicBezTo>
                <a:cubicBezTo>
                  <a:pt x="631" y="624"/>
                  <a:pt x="628" y="618"/>
                  <a:pt x="626" y="607"/>
                </a:cubicBezTo>
                <a:cubicBezTo>
                  <a:pt x="624" y="595"/>
                  <a:pt x="626" y="581"/>
                  <a:pt x="633" y="575"/>
                </a:cubicBezTo>
                <a:cubicBezTo>
                  <a:pt x="640" y="568"/>
                  <a:pt x="611" y="533"/>
                  <a:pt x="603" y="525"/>
                </a:cubicBezTo>
                <a:cubicBezTo>
                  <a:pt x="595" y="518"/>
                  <a:pt x="576" y="502"/>
                  <a:pt x="578" y="502"/>
                </a:cubicBezTo>
                <a:cubicBezTo>
                  <a:pt x="580" y="501"/>
                  <a:pt x="614" y="513"/>
                  <a:pt x="627" y="520"/>
                </a:cubicBezTo>
                <a:cubicBezTo>
                  <a:pt x="639" y="528"/>
                  <a:pt x="653" y="539"/>
                  <a:pt x="658" y="550"/>
                </a:cubicBezTo>
                <a:cubicBezTo>
                  <a:pt x="663" y="561"/>
                  <a:pt x="667" y="570"/>
                  <a:pt x="677" y="565"/>
                </a:cubicBezTo>
                <a:cubicBezTo>
                  <a:pt x="688" y="561"/>
                  <a:pt x="700" y="548"/>
                  <a:pt x="705" y="546"/>
                </a:cubicBezTo>
                <a:cubicBezTo>
                  <a:pt x="711" y="545"/>
                  <a:pt x="718" y="541"/>
                  <a:pt x="720" y="538"/>
                </a:cubicBezTo>
                <a:cubicBezTo>
                  <a:pt x="723" y="534"/>
                  <a:pt x="730" y="521"/>
                  <a:pt x="733" y="518"/>
                </a:cubicBezTo>
                <a:cubicBezTo>
                  <a:pt x="737" y="515"/>
                  <a:pt x="747" y="507"/>
                  <a:pt x="750" y="504"/>
                </a:cubicBezTo>
                <a:cubicBezTo>
                  <a:pt x="753" y="502"/>
                  <a:pt x="754" y="497"/>
                  <a:pt x="754" y="494"/>
                </a:cubicBezTo>
                <a:cubicBezTo>
                  <a:pt x="754" y="490"/>
                  <a:pt x="754" y="472"/>
                  <a:pt x="767" y="466"/>
                </a:cubicBezTo>
                <a:cubicBezTo>
                  <a:pt x="781" y="461"/>
                  <a:pt x="783" y="462"/>
                  <a:pt x="786" y="459"/>
                </a:cubicBezTo>
                <a:cubicBezTo>
                  <a:pt x="789" y="457"/>
                  <a:pt x="790" y="447"/>
                  <a:pt x="801" y="446"/>
                </a:cubicBezTo>
                <a:cubicBezTo>
                  <a:pt x="811" y="445"/>
                  <a:pt x="832" y="446"/>
                  <a:pt x="838" y="447"/>
                </a:cubicBezTo>
                <a:cubicBezTo>
                  <a:pt x="845" y="448"/>
                  <a:pt x="851" y="449"/>
                  <a:pt x="857" y="447"/>
                </a:cubicBezTo>
                <a:cubicBezTo>
                  <a:pt x="863" y="446"/>
                  <a:pt x="871" y="450"/>
                  <a:pt x="876" y="454"/>
                </a:cubicBezTo>
                <a:cubicBezTo>
                  <a:pt x="881" y="457"/>
                  <a:pt x="893" y="462"/>
                  <a:pt x="893" y="451"/>
                </a:cubicBezTo>
                <a:close/>
              </a:path>
            </a:pathLst>
          </a:custGeom>
          <a:solidFill>
            <a:schemeClr val="bg1">
              <a:lumMod val="85000"/>
            </a:schemeClr>
          </a:solidFill>
          <a:ln>
            <a:noFill/>
          </a:ln>
        </p:spPr>
        <p:txBody>
          <a:bodyPr vert="horz" wrap="square" lIns="121920" tIns="60960" rIns="121920" bIns="60960" numCol="1" anchor="t" anchorCtr="0" compatLnSpc="1">
            <a:prstTxWarp prst="textNoShape">
              <a:avLst/>
            </a:prstTxWarp>
          </a:bodyPr>
          <a:lstStyle/>
          <a:p>
            <a:pPr defTabSz="914377"/>
            <a:endParaRPr lang="uk-UA">
              <a:solidFill>
                <a:prstClr val="white"/>
              </a:solidFill>
            </a:endParaRPr>
          </a:p>
        </p:txBody>
      </p:sp>
      <p:sp>
        <p:nvSpPr>
          <p:cNvPr id="86" name="Freeform 85"/>
          <p:cNvSpPr>
            <a:spLocks/>
          </p:cNvSpPr>
          <p:nvPr/>
        </p:nvSpPr>
        <p:spPr bwMode="auto">
          <a:xfrm>
            <a:off x="5348797" y="1802853"/>
            <a:ext cx="697723" cy="674427"/>
          </a:xfrm>
          <a:custGeom>
            <a:avLst/>
            <a:gdLst>
              <a:gd name="T0" fmla="*/ 887 w 893"/>
              <a:gd name="T1" fmla="*/ 382 h 863"/>
              <a:gd name="T2" fmla="*/ 653 w 893"/>
              <a:gd name="T3" fmla="*/ 330 h 863"/>
              <a:gd name="T4" fmla="*/ 468 w 893"/>
              <a:gd name="T5" fmla="*/ 398 h 863"/>
              <a:gd name="T6" fmla="*/ 467 w 893"/>
              <a:gd name="T7" fmla="*/ 378 h 863"/>
              <a:gd name="T8" fmla="*/ 510 w 893"/>
              <a:gd name="T9" fmla="*/ 348 h 863"/>
              <a:gd name="T10" fmla="*/ 542 w 893"/>
              <a:gd name="T11" fmla="*/ 328 h 863"/>
              <a:gd name="T12" fmla="*/ 573 w 893"/>
              <a:gd name="T13" fmla="*/ 306 h 863"/>
              <a:gd name="T14" fmla="*/ 607 w 893"/>
              <a:gd name="T15" fmla="*/ 276 h 863"/>
              <a:gd name="T16" fmla="*/ 571 w 893"/>
              <a:gd name="T17" fmla="*/ 303 h 863"/>
              <a:gd name="T18" fmla="*/ 541 w 893"/>
              <a:gd name="T19" fmla="*/ 327 h 863"/>
              <a:gd name="T20" fmla="*/ 519 w 893"/>
              <a:gd name="T21" fmla="*/ 342 h 863"/>
              <a:gd name="T22" fmla="*/ 500 w 893"/>
              <a:gd name="T23" fmla="*/ 353 h 863"/>
              <a:gd name="T24" fmla="*/ 465 w 893"/>
              <a:gd name="T25" fmla="*/ 371 h 863"/>
              <a:gd name="T26" fmla="*/ 472 w 893"/>
              <a:gd name="T27" fmla="*/ 350 h 863"/>
              <a:gd name="T28" fmla="*/ 474 w 893"/>
              <a:gd name="T29" fmla="*/ 322 h 863"/>
              <a:gd name="T30" fmla="*/ 474 w 893"/>
              <a:gd name="T31" fmla="*/ 295 h 863"/>
              <a:gd name="T32" fmla="*/ 475 w 893"/>
              <a:gd name="T33" fmla="*/ 268 h 863"/>
              <a:gd name="T34" fmla="*/ 482 w 893"/>
              <a:gd name="T35" fmla="*/ 213 h 863"/>
              <a:gd name="T36" fmla="*/ 473 w 893"/>
              <a:gd name="T37" fmla="*/ 210 h 863"/>
              <a:gd name="T38" fmla="*/ 473 w 893"/>
              <a:gd name="T39" fmla="*/ 268 h 863"/>
              <a:gd name="T40" fmla="*/ 473 w 893"/>
              <a:gd name="T41" fmla="*/ 311 h 863"/>
              <a:gd name="T42" fmla="*/ 470 w 893"/>
              <a:gd name="T43" fmla="*/ 349 h 863"/>
              <a:gd name="T44" fmla="*/ 464 w 893"/>
              <a:gd name="T45" fmla="*/ 370 h 863"/>
              <a:gd name="T46" fmla="*/ 461 w 893"/>
              <a:gd name="T47" fmla="*/ 364 h 863"/>
              <a:gd name="T48" fmla="*/ 451 w 893"/>
              <a:gd name="T49" fmla="*/ 359 h 863"/>
              <a:gd name="T50" fmla="*/ 432 w 893"/>
              <a:gd name="T51" fmla="*/ 373 h 863"/>
              <a:gd name="T52" fmla="*/ 433 w 893"/>
              <a:gd name="T53" fmla="*/ 303 h 863"/>
              <a:gd name="T54" fmla="*/ 406 w 893"/>
              <a:gd name="T55" fmla="*/ 174 h 863"/>
              <a:gd name="T56" fmla="*/ 294 w 893"/>
              <a:gd name="T57" fmla="*/ 17 h 863"/>
              <a:gd name="T58" fmla="*/ 228 w 893"/>
              <a:gd name="T59" fmla="*/ 24 h 863"/>
              <a:gd name="T60" fmla="*/ 214 w 893"/>
              <a:gd name="T61" fmla="*/ 65 h 863"/>
              <a:gd name="T62" fmla="*/ 239 w 893"/>
              <a:gd name="T63" fmla="*/ 118 h 863"/>
              <a:gd name="T64" fmla="*/ 216 w 893"/>
              <a:gd name="T65" fmla="*/ 171 h 863"/>
              <a:gd name="T66" fmla="*/ 195 w 893"/>
              <a:gd name="T67" fmla="*/ 216 h 863"/>
              <a:gd name="T68" fmla="*/ 223 w 893"/>
              <a:gd name="T69" fmla="*/ 278 h 863"/>
              <a:gd name="T70" fmla="*/ 252 w 893"/>
              <a:gd name="T71" fmla="*/ 322 h 863"/>
              <a:gd name="T72" fmla="*/ 168 w 893"/>
              <a:gd name="T73" fmla="*/ 351 h 863"/>
              <a:gd name="T74" fmla="*/ 169 w 893"/>
              <a:gd name="T75" fmla="*/ 392 h 863"/>
              <a:gd name="T76" fmla="*/ 179 w 893"/>
              <a:gd name="T77" fmla="*/ 440 h 863"/>
              <a:gd name="T78" fmla="*/ 110 w 893"/>
              <a:gd name="T79" fmla="*/ 487 h 863"/>
              <a:gd name="T80" fmla="*/ 1 w 893"/>
              <a:gd name="T81" fmla="*/ 525 h 863"/>
              <a:gd name="T82" fmla="*/ 137 w 893"/>
              <a:gd name="T83" fmla="*/ 491 h 863"/>
              <a:gd name="T84" fmla="*/ 180 w 893"/>
              <a:gd name="T85" fmla="*/ 529 h 863"/>
              <a:gd name="T86" fmla="*/ 136 w 893"/>
              <a:gd name="T87" fmla="*/ 586 h 863"/>
              <a:gd name="T88" fmla="*/ 196 w 893"/>
              <a:gd name="T89" fmla="*/ 573 h 863"/>
              <a:gd name="T90" fmla="*/ 325 w 893"/>
              <a:gd name="T91" fmla="*/ 520 h 863"/>
              <a:gd name="T92" fmla="*/ 345 w 893"/>
              <a:gd name="T93" fmla="*/ 548 h 863"/>
              <a:gd name="T94" fmla="*/ 391 w 893"/>
              <a:gd name="T95" fmla="*/ 508 h 863"/>
              <a:gd name="T96" fmla="*/ 412 w 893"/>
              <a:gd name="T97" fmla="*/ 628 h 863"/>
              <a:gd name="T98" fmla="*/ 426 w 893"/>
              <a:gd name="T99" fmla="*/ 734 h 863"/>
              <a:gd name="T100" fmla="*/ 449 w 893"/>
              <a:gd name="T101" fmla="*/ 708 h 863"/>
              <a:gd name="T102" fmla="*/ 525 w 893"/>
              <a:gd name="T103" fmla="*/ 765 h 863"/>
              <a:gd name="T104" fmla="*/ 559 w 893"/>
              <a:gd name="T105" fmla="*/ 843 h 863"/>
              <a:gd name="T106" fmla="*/ 531 w 893"/>
              <a:gd name="T107" fmla="*/ 662 h 863"/>
              <a:gd name="T108" fmla="*/ 592 w 893"/>
              <a:gd name="T109" fmla="*/ 640 h 863"/>
              <a:gd name="T110" fmla="*/ 626 w 893"/>
              <a:gd name="T111" fmla="*/ 607 h 863"/>
              <a:gd name="T112" fmla="*/ 578 w 893"/>
              <a:gd name="T113" fmla="*/ 502 h 863"/>
              <a:gd name="T114" fmla="*/ 677 w 893"/>
              <a:gd name="T115" fmla="*/ 565 h 863"/>
              <a:gd name="T116" fmla="*/ 733 w 893"/>
              <a:gd name="T117" fmla="*/ 518 h 863"/>
              <a:gd name="T118" fmla="*/ 767 w 893"/>
              <a:gd name="T119" fmla="*/ 466 h 863"/>
              <a:gd name="T120" fmla="*/ 838 w 893"/>
              <a:gd name="T121" fmla="*/ 447 h 863"/>
              <a:gd name="T122" fmla="*/ 893 w 893"/>
              <a:gd name="T123" fmla="*/ 451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3" h="863">
                <a:moveTo>
                  <a:pt x="893" y="451"/>
                </a:moveTo>
                <a:cubicBezTo>
                  <a:pt x="893" y="440"/>
                  <a:pt x="879" y="426"/>
                  <a:pt x="882" y="410"/>
                </a:cubicBezTo>
                <a:cubicBezTo>
                  <a:pt x="884" y="395"/>
                  <a:pt x="887" y="386"/>
                  <a:pt x="887" y="382"/>
                </a:cubicBezTo>
                <a:cubicBezTo>
                  <a:pt x="887" y="378"/>
                  <a:pt x="880" y="369"/>
                  <a:pt x="870" y="362"/>
                </a:cubicBezTo>
                <a:cubicBezTo>
                  <a:pt x="860" y="354"/>
                  <a:pt x="833" y="336"/>
                  <a:pt x="793" y="330"/>
                </a:cubicBezTo>
                <a:cubicBezTo>
                  <a:pt x="752" y="323"/>
                  <a:pt x="678" y="325"/>
                  <a:pt x="653" y="330"/>
                </a:cubicBezTo>
                <a:cubicBezTo>
                  <a:pt x="628" y="334"/>
                  <a:pt x="552" y="357"/>
                  <a:pt x="538" y="362"/>
                </a:cubicBezTo>
                <a:cubicBezTo>
                  <a:pt x="525" y="368"/>
                  <a:pt x="498" y="381"/>
                  <a:pt x="485" y="390"/>
                </a:cubicBezTo>
                <a:cubicBezTo>
                  <a:pt x="472" y="400"/>
                  <a:pt x="468" y="400"/>
                  <a:pt x="468" y="398"/>
                </a:cubicBezTo>
                <a:cubicBezTo>
                  <a:pt x="468" y="396"/>
                  <a:pt x="467" y="396"/>
                  <a:pt x="467" y="396"/>
                </a:cubicBezTo>
                <a:cubicBezTo>
                  <a:pt x="467" y="396"/>
                  <a:pt x="471" y="391"/>
                  <a:pt x="471" y="387"/>
                </a:cubicBezTo>
                <a:cubicBezTo>
                  <a:pt x="471" y="383"/>
                  <a:pt x="467" y="378"/>
                  <a:pt x="467" y="378"/>
                </a:cubicBezTo>
                <a:cubicBezTo>
                  <a:pt x="467" y="378"/>
                  <a:pt x="467" y="376"/>
                  <a:pt x="467" y="375"/>
                </a:cubicBezTo>
                <a:cubicBezTo>
                  <a:pt x="478" y="368"/>
                  <a:pt x="489" y="361"/>
                  <a:pt x="501" y="354"/>
                </a:cubicBezTo>
                <a:cubicBezTo>
                  <a:pt x="510" y="348"/>
                  <a:pt x="510" y="348"/>
                  <a:pt x="510" y="348"/>
                </a:cubicBezTo>
                <a:cubicBezTo>
                  <a:pt x="519" y="343"/>
                  <a:pt x="519" y="343"/>
                  <a:pt x="519" y="343"/>
                </a:cubicBezTo>
                <a:cubicBezTo>
                  <a:pt x="526" y="339"/>
                  <a:pt x="532" y="335"/>
                  <a:pt x="538" y="331"/>
                </a:cubicBezTo>
                <a:cubicBezTo>
                  <a:pt x="539" y="330"/>
                  <a:pt x="541" y="329"/>
                  <a:pt x="542" y="328"/>
                </a:cubicBezTo>
                <a:cubicBezTo>
                  <a:pt x="544" y="327"/>
                  <a:pt x="545" y="326"/>
                  <a:pt x="547" y="325"/>
                </a:cubicBezTo>
                <a:cubicBezTo>
                  <a:pt x="550" y="323"/>
                  <a:pt x="553" y="321"/>
                  <a:pt x="556" y="319"/>
                </a:cubicBezTo>
                <a:cubicBezTo>
                  <a:pt x="562" y="314"/>
                  <a:pt x="567" y="310"/>
                  <a:pt x="573" y="306"/>
                </a:cubicBezTo>
                <a:cubicBezTo>
                  <a:pt x="579" y="302"/>
                  <a:pt x="586" y="297"/>
                  <a:pt x="592" y="294"/>
                </a:cubicBezTo>
                <a:cubicBezTo>
                  <a:pt x="597" y="290"/>
                  <a:pt x="605" y="288"/>
                  <a:pt x="607" y="282"/>
                </a:cubicBezTo>
                <a:cubicBezTo>
                  <a:pt x="608" y="280"/>
                  <a:pt x="608" y="278"/>
                  <a:pt x="607" y="276"/>
                </a:cubicBezTo>
                <a:cubicBezTo>
                  <a:pt x="607" y="274"/>
                  <a:pt x="605" y="273"/>
                  <a:pt x="603" y="274"/>
                </a:cubicBezTo>
                <a:cubicBezTo>
                  <a:pt x="596" y="278"/>
                  <a:pt x="592" y="284"/>
                  <a:pt x="587" y="289"/>
                </a:cubicBezTo>
                <a:cubicBezTo>
                  <a:pt x="581" y="294"/>
                  <a:pt x="576" y="298"/>
                  <a:pt x="571" y="303"/>
                </a:cubicBezTo>
                <a:cubicBezTo>
                  <a:pt x="566" y="308"/>
                  <a:pt x="560" y="312"/>
                  <a:pt x="554" y="317"/>
                </a:cubicBezTo>
                <a:cubicBezTo>
                  <a:pt x="551" y="319"/>
                  <a:pt x="549" y="321"/>
                  <a:pt x="546" y="324"/>
                </a:cubicBezTo>
                <a:cubicBezTo>
                  <a:pt x="544" y="325"/>
                  <a:pt x="543" y="326"/>
                  <a:pt x="541" y="327"/>
                </a:cubicBezTo>
                <a:cubicBezTo>
                  <a:pt x="540" y="328"/>
                  <a:pt x="538" y="329"/>
                  <a:pt x="537" y="330"/>
                </a:cubicBezTo>
                <a:cubicBezTo>
                  <a:pt x="534" y="332"/>
                  <a:pt x="531" y="334"/>
                  <a:pt x="528" y="336"/>
                </a:cubicBezTo>
                <a:cubicBezTo>
                  <a:pt x="525" y="338"/>
                  <a:pt x="522" y="340"/>
                  <a:pt x="519" y="342"/>
                </a:cubicBezTo>
                <a:cubicBezTo>
                  <a:pt x="514" y="345"/>
                  <a:pt x="514" y="345"/>
                  <a:pt x="514" y="345"/>
                </a:cubicBezTo>
                <a:cubicBezTo>
                  <a:pt x="510" y="347"/>
                  <a:pt x="510" y="347"/>
                  <a:pt x="510" y="347"/>
                </a:cubicBezTo>
                <a:cubicBezTo>
                  <a:pt x="500" y="353"/>
                  <a:pt x="500" y="353"/>
                  <a:pt x="500" y="353"/>
                </a:cubicBezTo>
                <a:cubicBezTo>
                  <a:pt x="489" y="360"/>
                  <a:pt x="478" y="367"/>
                  <a:pt x="466" y="373"/>
                </a:cubicBezTo>
                <a:cubicBezTo>
                  <a:pt x="466" y="372"/>
                  <a:pt x="465" y="372"/>
                  <a:pt x="465" y="371"/>
                </a:cubicBezTo>
                <a:cubicBezTo>
                  <a:pt x="465" y="371"/>
                  <a:pt x="465" y="371"/>
                  <a:pt x="465" y="371"/>
                </a:cubicBezTo>
                <a:cubicBezTo>
                  <a:pt x="466" y="369"/>
                  <a:pt x="467" y="367"/>
                  <a:pt x="467" y="365"/>
                </a:cubicBezTo>
                <a:cubicBezTo>
                  <a:pt x="469" y="362"/>
                  <a:pt x="470" y="358"/>
                  <a:pt x="470" y="355"/>
                </a:cubicBezTo>
                <a:cubicBezTo>
                  <a:pt x="471" y="353"/>
                  <a:pt x="471" y="351"/>
                  <a:pt x="472" y="350"/>
                </a:cubicBezTo>
                <a:cubicBezTo>
                  <a:pt x="472" y="348"/>
                  <a:pt x="472" y="346"/>
                  <a:pt x="472" y="344"/>
                </a:cubicBezTo>
                <a:cubicBezTo>
                  <a:pt x="473" y="341"/>
                  <a:pt x="473" y="337"/>
                  <a:pt x="474" y="333"/>
                </a:cubicBezTo>
                <a:cubicBezTo>
                  <a:pt x="474" y="330"/>
                  <a:pt x="474" y="326"/>
                  <a:pt x="474" y="322"/>
                </a:cubicBezTo>
                <a:cubicBezTo>
                  <a:pt x="474" y="319"/>
                  <a:pt x="474" y="315"/>
                  <a:pt x="474" y="311"/>
                </a:cubicBezTo>
                <a:cubicBezTo>
                  <a:pt x="474" y="308"/>
                  <a:pt x="474" y="304"/>
                  <a:pt x="474" y="300"/>
                </a:cubicBezTo>
                <a:cubicBezTo>
                  <a:pt x="474" y="295"/>
                  <a:pt x="474" y="295"/>
                  <a:pt x="474" y="295"/>
                </a:cubicBezTo>
                <a:cubicBezTo>
                  <a:pt x="474" y="289"/>
                  <a:pt x="474" y="289"/>
                  <a:pt x="474" y="289"/>
                </a:cubicBezTo>
                <a:cubicBezTo>
                  <a:pt x="474" y="286"/>
                  <a:pt x="475" y="282"/>
                  <a:pt x="475" y="279"/>
                </a:cubicBezTo>
                <a:cubicBezTo>
                  <a:pt x="475" y="275"/>
                  <a:pt x="475" y="271"/>
                  <a:pt x="475" y="268"/>
                </a:cubicBezTo>
                <a:cubicBezTo>
                  <a:pt x="475" y="260"/>
                  <a:pt x="476" y="253"/>
                  <a:pt x="476" y="246"/>
                </a:cubicBezTo>
                <a:cubicBezTo>
                  <a:pt x="477" y="239"/>
                  <a:pt x="478" y="231"/>
                  <a:pt x="479" y="224"/>
                </a:cubicBezTo>
                <a:cubicBezTo>
                  <a:pt x="479" y="220"/>
                  <a:pt x="480" y="217"/>
                  <a:pt x="482" y="213"/>
                </a:cubicBezTo>
                <a:cubicBezTo>
                  <a:pt x="483" y="210"/>
                  <a:pt x="482" y="205"/>
                  <a:pt x="480" y="202"/>
                </a:cubicBezTo>
                <a:cubicBezTo>
                  <a:pt x="479" y="200"/>
                  <a:pt x="476" y="200"/>
                  <a:pt x="474" y="203"/>
                </a:cubicBezTo>
                <a:cubicBezTo>
                  <a:pt x="473" y="205"/>
                  <a:pt x="473" y="208"/>
                  <a:pt x="473" y="210"/>
                </a:cubicBezTo>
                <a:cubicBezTo>
                  <a:pt x="473" y="215"/>
                  <a:pt x="473" y="219"/>
                  <a:pt x="473" y="224"/>
                </a:cubicBezTo>
                <a:cubicBezTo>
                  <a:pt x="473" y="231"/>
                  <a:pt x="473" y="238"/>
                  <a:pt x="473" y="246"/>
                </a:cubicBezTo>
                <a:cubicBezTo>
                  <a:pt x="473" y="253"/>
                  <a:pt x="473" y="260"/>
                  <a:pt x="473" y="268"/>
                </a:cubicBezTo>
                <a:cubicBezTo>
                  <a:pt x="473" y="275"/>
                  <a:pt x="473" y="282"/>
                  <a:pt x="473" y="289"/>
                </a:cubicBezTo>
                <a:cubicBezTo>
                  <a:pt x="473" y="300"/>
                  <a:pt x="473" y="300"/>
                  <a:pt x="473" y="300"/>
                </a:cubicBezTo>
                <a:cubicBezTo>
                  <a:pt x="473" y="304"/>
                  <a:pt x="473" y="308"/>
                  <a:pt x="473" y="311"/>
                </a:cubicBezTo>
                <a:cubicBezTo>
                  <a:pt x="473" y="319"/>
                  <a:pt x="473" y="326"/>
                  <a:pt x="473" y="333"/>
                </a:cubicBezTo>
                <a:cubicBezTo>
                  <a:pt x="472" y="337"/>
                  <a:pt x="472" y="340"/>
                  <a:pt x="471" y="344"/>
                </a:cubicBezTo>
                <a:cubicBezTo>
                  <a:pt x="471" y="346"/>
                  <a:pt x="471" y="348"/>
                  <a:pt x="470" y="349"/>
                </a:cubicBezTo>
                <a:cubicBezTo>
                  <a:pt x="470" y="351"/>
                  <a:pt x="470" y="353"/>
                  <a:pt x="469" y="355"/>
                </a:cubicBezTo>
                <a:cubicBezTo>
                  <a:pt x="468" y="358"/>
                  <a:pt x="467" y="362"/>
                  <a:pt x="466" y="365"/>
                </a:cubicBezTo>
                <a:cubicBezTo>
                  <a:pt x="465" y="367"/>
                  <a:pt x="465" y="368"/>
                  <a:pt x="464" y="370"/>
                </a:cubicBezTo>
                <a:cubicBezTo>
                  <a:pt x="463" y="370"/>
                  <a:pt x="463" y="371"/>
                  <a:pt x="463" y="371"/>
                </a:cubicBezTo>
                <a:cubicBezTo>
                  <a:pt x="462" y="370"/>
                  <a:pt x="465" y="367"/>
                  <a:pt x="463" y="366"/>
                </a:cubicBezTo>
                <a:cubicBezTo>
                  <a:pt x="460" y="365"/>
                  <a:pt x="461" y="364"/>
                  <a:pt x="461" y="364"/>
                </a:cubicBezTo>
                <a:cubicBezTo>
                  <a:pt x="461" y="364"/>
                  <a:pt x="462" y="360"/>
                  <a:pt x="460" y="356"/>
                </a:cubicBezTo>
                <a:cubicBezTo>
                  <a:pt x="459" y="355"/>
                  <a:pt x="460" y="352"/>
                  <a:pt x="457" y="355"/>
                </a:cubicBezTo>
                <a:cubicBezTo>
                  <a:pt x="454" y="358"/>
                  <a:pt x="452" y="357"/>
                  <a:pt x="451" y="359"/>
                </a:cubicBezTo>
                <a:cubicBezTo>
                  <a:pt x="449" y="360"/>
                  <a:pt x="446" y="364"/>
                  <a:pt x="446" y="364"/>
                </a:cubicBezTo>
                <a:cubicBezTo>
                  <a:pt x="446" y="364"/>
                  <a:pt x="440" y="364"/>
                  <a:pt x="437" y="367"/>
                </a:cubicBezTo>
                <a:cubicBezTo>
                  <a:pt x="434" y="370"/>
                  <a:pt x="432" y="373"/>
                  <a:pt x="432" y="373"/>
                </a:cubicBezTo>
                <a:cubicBezTo>
                  <a:pt x="432" y="373"/>
                  <a:pt x="432" y="368"/>
                  <a:pt x="433" y="361"/>
                </a:cubicBezTo>
                <a:cubicBezTo>
                  <a:pt x="434" y="353"/>
                  <a:pt x="434" y="340"/>
                  <a:pt x="434" y="335"/>
                </a:cubicBezTo>
                <a:cubicBezTo>
                  <a:pt x="434" y="330"/>
                  <a:pt x="434" y="308"/>
                  <a:pt x="433" y="303"/>
                </a:cubicBezTo>
                <a:cubicBezTo>
                  <a:pt x="433" y="299"/>
                  <a:pt x="429" y="270"/>
                  <a:pt x="428" y="265"/>
                </a:cubicBezTo>
                <a:cubicBezTo>
                  <a:pt x="427" y="260"/>
                  <a:pt x="419" y="219"/>
                  <a:pt x="417" y="213"/>
                </a:cubicBezTo>
                <a:cubicBezTo>
                  <a:pt x="416" y="208"/>
                  <a:pt x="408" y="180"/>
                  <a:pt x="406" y="174"/>
                </a:cubicBezTo>
                <a:cubicBezTo>
                  <a:pt x="403" y="167"/>
                  <a:pt x="394" y="142"/>
                  <a:pt x="387" y="128"/>
                </a:cubicBezTo>
                <a:cubicBezTo>
                  <a:pt x="381" y="114"/>
                  <a:pt x="368" y="87"/>
                  <a:pt x="352" y="69"/>
                </a:cubicBezTo>
                <a:cubicBezTo>
                  <a:pt x="336" y="51"/>
                  <a:pt x="310" y="24"/>
                  <a:pt x="294" y="17"/>
                </a:cubicBezTo>
                <a:cubicBezTo>
                  <a:pt x="279" y="9"/>
                  <a:pt x="259" y="0"/>
                  <a:pt x="255" y="4"/>
                </a:cubicBezTo>
                <a:cubicBezTo>
                  <a:pt x="250" y="8"/>
                  <a:pt x="244" y="12"/>
                  <a:pt x="241" y="14"/>
                </a:cubicBezTo>
                <a:cubicBezTo>
                  <a:pt x="238" y="16"/>
                  <a:pt x="233" y="21"/>
                  <a:pt x="228" y="24"/>
                </a:cubicBezTo>
                <a:cubicBezTo>
                  <a:pt x="224" y="26"/>
                  <a:pt x="216" y="28"/>
                  <a:pt x="206" y="30"/>
                </a:cubicBezTo>
                <a:cubicBezTo>
                  <a:pt x="195" y="31"/>
                  <a:pt x="184" y="35"/>
                  <a:pt x="189" y="41"/>
                </a:cubicBezTo>
                <a:cubicBezTo>
                  <a:pt x="193" y="46"/>
                  <a:pt x="208" y="51"/>
                  <a:pt x="214" y="65"/>
                </a:cubicBezTo>
                <a:cubicBezTo>
                  <a:pt x="220" y="78"/>
                  <a:pt x="223" y="78"/>
                  <a:pt x="229" y="85"/>
                </a:cubicBezTo>
                <a:cubicBezTo>
                  <a:pt x="234" y="92"/>
                  <a:pt x="236" y="98"/>
                  <a:pt x="237" y="102"/>
                </a:cubicBezTo>
                <a:cubicBezTo>
                  <a:pt x="238" y="105"/>
                  <a:pt x="243" y="113"/>
                  <a:pt x="239" y="118"/>
                </a:cubicBezTo>
                <a:cubicBezTo>
                  <a:pt x="235" y="124"/>
                  <a:pt x="233" y="126"/>
                  <a:pt x="234" y="131"/>
                </a:cubicBezTo>
                <a:cubicBezTo>
                  <a:pt x="234" y="136"/>
                  <a:pt x="240" y="149"/>
                  <a:pt x="234" y="157"/>
                </a:cubicBezTo>
                <a:cubicBezTo>
                  <a:pt x="227" y="165"/>
                  <a:pt x="219" y="169"/>
                  <a:pt x="216" y="171"/>
                </a:cubicBezTo>
                <a:cubicBezTo>
                  <a:pt x="213" y="174"/>
                  <a:pt x="212" y="178"/>
                  <a:pt x="210" y="184"/>
                </a:cubicBezTo>
                <a:cubicBezTo>
                  <a:pt x="209" y="190"/>
                  <a:pt x="208" y="196"/>
                  <a:pt x="205" y="201"/>
                </a:cubicBezTo>
                <a:cubicBezTo>
                  <a:pt x="202" y="207"/>
                  <a:pt x="197" y="209"/>
                  <a:pt x="195" y="216"/>
                </a:cubicBezTo>
                <a:cubicBezTo>
                  <a:pt x="193" y="223"/>
                  <a:pt x="196" y="237"/>
                  <a:pt x="194" y="244"/>
                </a:cubicBezTo>
                <a:cubicBezTo>
                  <a:pt x="192" y="251"/>
                  <a:pt x="185" y="266"/>
                  <a:pt x="193" y="273"/>
                </a:cubicBezTo>
                <a:cubicBezTo>
                  <a:pt x="201" y="280"/>
                  <a:pt x="213" y="275"/>
                  <a:pt x="223" y="278"/>
                </a:cubicBezTo>
                <a:cubicBezTo>
                  <a:pt x="232" y="281"/>
                  <a:pt x="248" y="286"/>
                  <a:pt x="271" y="306"/>
                </a:cubicBezTo>
                <a:cubicBezTo>
                  <a:pt x="293" y="325"/>
                  <a:pt x="303" y="337"/>
                  <a:pt x="303" y="337"/>
                </a:cubicBezTo>
                <a:cubicBezTo>
                  <a:pt x="303" y="337"/>
                  <a:pt x="265" y="325"/>
                  <a:pt x="252" y="322"/>
                </a:cubicBezTo>
                <a:cubicBezTo>
                  <a:pt x="238" y="320"/>
                  <a:pt x="207" y="316"/>
                  <a:pt x="204" y="324"/>
                </a:cubicBezTo>
                <a:cubicBezTo>
                  <a:pt x="201" y="332"/>
                  <a:pt x="200" y="336"/>
                  <a:pt x="195" y="340"/>
                </a:cubicBezTo>
                <a:cubicBezTo>
                  <a:pt x="189" y="344"/>
                  <a:pt x="175" y="349"/>
                  <a:pt x="168" y="351"/>
                </a:cubicBezTo>
                <a:cubicBezTo>
                  <a:pt x="161" y="353"/>
                  <a:pt x="155" y="354"/>
                  <a:pt x="161" y="360"/>
                </a:cubicBezTo>
                <a:cubicBezTo>
                  <a:pt x="166" y="366"/>
                  <a:pt x="174" y="373"/>
                  <a:pt x="172" y="379"/>
                </a:cubicBezTo>
                <a:cubicBezTo>
                  <a:pt x="170" y="386"/>
                  <a:pt x="168" y="389"/>
                  <a:pt x="169" y="392"/>
                </a:cubicBezTo>
                <a:cubicBezTo>
                  <a:pt x="171" y="395"/>
                  <a:pt x="178" y="407"/>
                  <a:pt x="178" y="414"/>
                </a:cubicBezTo>
                <a:cubicBezTo>
                  <a:pt x="177" y="421"/>
                  <a:pt x="174" y="428"/>
                  <a:pt x="174" y="430"/>
                </a:cubicBezTo>
                <a:cubicBezTo>
                  <a:pt x="174" y="432"/>
                  <a:pt x="178" y="436"/>
                  <a:pt x="179" y="440"/>
                </a:cubicBezTo>
                <a:cubicBezTo>
                  <a:pt x="180" y="444"/>
                  <a:pt x="181" y="450"/>
                  <a:pt x="179" y="454"/>
                </a:cubicBezTo>
                <a:cubicBezTo>
                  <a:pt x="178" y="458"/>
                  <a:pt x="173" y="465"/>
                  <a:pt x="165" y="469"/>
                </a:cubicBezTo>
                <a:cubicBezTo>
                  <a:pt x="157" y="473"/>
                  <a:pt x="118" y="484"/>
                  <a:pt x="110" y="487"/>
                </a:cubicBezTo>
                <a:cubicBezTo>
                  <a:pt x="101" y="489"/>
                  <a:pt x="56" y="507"/>
                  <a:pt x="43" y="511"/>
                </a:cubicBezTo>
                <a:cubicBezTo>
                  <a:pt x="30" y="515"/>
                  <a:pt x="15" y="517"/>
                  <a:pt x="11" y="517"/>
                </a:cubicBezTo>
                <a:cubicBezTo>
                  <a:pt x="7" y="516"/>
                  <a:pt x="0" y="519"/>
                  <a:pt x="1" y="525"/>
                </a:cubicBezTo>
                <a:cubicBezTo>
                  <a:pt x="3" y="530"/>
                  <a:pt x="10" y="535"/>
                  <a:pt x="22" y="530"/>
                </a:cubicBezTo>
                <a:cubicBezTo>
                  <a:pt x="34" y="526"/>
                  <a:pt x="53" y="517"/>
                  <a:pt x="71" y="512"/>
                </a:cubicBezTo>
                <a:cubicBezTo>
                  <a:pt x="89" y="506"/>
                  <a:pt x="125" y="495"/>
                  <a:pt x="137" y="491"/>
                </a:cubicBezTo>
                <a:cubicBezTo>
                  <a:pt x="149" y="487"/>
                  <a:pt x="162" y="484"/>
                  <a:pt x="171" y="491"/>
                </a:cubicBezTo>
                <a:cubicBezTo>
                  <a:pt x="179" y="498"/>
                  <a:pt x="179" y="508"/>
                  <a:pt x="179" y="512"/>
                </a:cubicBezTo>
                <a:cubicBezTo>
                  <a:pt x="179" y="517"/>
                  <a:pt x="181" y="524"/>
                  <a:pt x="180" y="529"/>
                </a:cubicBezTo>
                <a:cubicBezTo>
                  <a:pt x="179" y="534"/>
                  <a:pt x="180" y="545"/>
                  <a:pt x="171" y="552"/>
                </a:cubicBezTo>
                <a:cubicBezTo>
                  <a:pt x="163" y="560"/>
                  <a:pt x="155" y="565"/>
                  <a:pt x="144" y="569"/>
                </a:cubicBezTo>
                <a:cubicBezTo>
                  <a:pt x="133" y="572"/>
                  <a:pt x="129" y="578"/>
                  <a:pt x="136" y="586"/>
                </a:cubicBezTo>
                <a:cubicBezTo>
                  <a:pt x="143" y="594"/>
                  <a:pt x="153" y="589"/>
                  <a:pt x="157" y="586"/>
                </a:cubicBezTo>
                <a:cubicBezTo>
                  <a:pt x="161" y="583"/>
                  <a:pt x="171" y="578"/>
                  <a:pt x="178" y="578"/>
                </a:cubicBezTo>
                <a:cubicBezTo>
                  <a:pt x="185" y="578"/>
                  <a:pt x="189" y="580"/>
                  <a:pt x="196" y="573"/>
                </a:cubicBezTo>
                <a:cubicBezTo>
                  <a:pt x="204" y="567"/>
                  <a:pt x="221" y="549"/>
                  <a:pt x="239" y="545"/>
                </a:cubicBezTo>
                <a:cubicBezTo>
                  <a:pt x="257" y="541"/>
                  <a:pt x="286" y="541"/>
                  <a:pt x="293" y="539"/>
                </a:cubicBezTo>
                <a:cubicBezTo>
                  <a:pt x="299" y="537"/>
                  <a:pt x="314" y="528"/>
                  <a:pt x="325" y="520"/>
                </a:cubicBezTo>
                <a:cubicBezTo>
                  <a:pt x="337" y="513"/>
                  <a:pt x="373" y="485"/>
                  <a:pt x="372" y="486"/>
                </a:cubicBezTo>
                <a:cubicBezTo>
                  <a:pt x="371" y="487"/>
                  <a:pt x="361" y="510"/>
                  <a:pt x="359" y="514"/>
                </a:cubicBezTo>
                <a:cubicBezTo>
                  <a:pt x="356" y="519"/>
                  <a:pt x="347" y="535"/>
                  <a:pt x="345" y="548"/>
                </a:cubicBezTo>
                <a:cubicBezTo>
                  <a:pt x="343" y="562"/>
                  <a:pt x="352" y="555"/>
                  <a:pt x="354" y="553"/>
                </a:cubicBezTo>
                <a:cubicBezTo>
                  <a:pt x="356" y="551"/>
                  <a:pt x="367" y="542"/>
                  <a:pt x="373" y="532"/>
                </a:cubicBezTo>
                <a:cubicBezTo>
                  <a:pt x="379" y="523"/>
                  <a:pt x="390" y="505"/>
                  <a:pt x="391" y="508"/>
                </a:cubicBezTo>
                <a:cubicBezTo>
                  <a:pt x="393" y="511"/>
                  <a:pt x="396" y="532"/>
                  <a:pt x="395" y="551"/>
                </a:cubicBezTo>
                <a:cubicBezTo>
                  <a:pt x="395" y="569"/>
                  <a:pt x="395" y="591"/>
                  <a:pt x="397" y="597"/>
                </a:cubicBezTo>
                <a:cubicBezTo>
                  <a:pt x="400" y="603"/>
                  <a:pt x="408" y="617"/>
                  <a:pt x="412" y="628"/>
                </a:cubicBezTo>
                <a:cubicBezTo>
                  <a:pt x="416" y="639"/>
                  <a:pt x="422" y="653"/>
                  <a:pt x="420" y="671"/>
                </a:cubicBezTo>
                <a:cubicBezTo>
                  <a:pt x="419" y="689"/>
                  <a:pt x="411" y="710"/>
                  <a:pt x="416" y="716"/>
                </a:cubicBezTo>
                <a:cubicBezTo>
                  <a:pt x="421" y="721"/>
                  <a:pt x="426" y="727"/>
                  <a:pt x="426" y="734"/>
                </a:cubicBezTo>
                <a:cubicBezTo>
                  <a:pt x="427" y="741"/>
                  <a:pt x="430" y="754"/>
                  <a:pt x="441" y="755"/>
                </a:cubicBezTo>
                <a:cubicBezTo>
                  <a:pt x="452" y="756"/>
                  <a:pt x="454" y="752"/>
                  <a:pt x="451" y="745"/>
                </a:cubicBezTo>
                <a:cubicBezTo>
                  <a:pt x="448" y="739"/>
                  <a:pt x="440" y="721"/>
                  <a:pt x="449" y="708"/>
                </a:cubicBezTo>
                <a:cubicBezTo>
                  <a:pt x="458" y="696"/>
                  <a:pt x="471" y="692"/>
                  <a:pt x="476" y="689"/>
                </a:cubicBezTo>
                <a:cubicBezTo>
                  <a:pt x="480" y="687"/>
                  <a:pt x="490" y="680"/>
                  <a:pt x="500" y="688"/>
                </a:cubicBezTo>
                <a:cubicBezTo>
                  <a:pt x="510" y="696"/>
                  <a:pt x="517" y="720"/>
                  <a:pt x="525" y="765"/>
                </a:cubicBezTo>
                <a:cubicBezTo>
                  <a:pt x="533" y="810"/>
                  <a:pt x="540" y="828"/>
                  <a:pt x="543" y="838"/>
                </a:cubicBezTo>
                <a:cubicBezTo>
                  <a:pt x="546" y="848"/>
                  <a:pt x="546" y="858"/>
                  <a:pt x="555" y="860"/>
                </a:cubicBezTo>
                <a:cubicBezTo>
                  <a:pt x="564" y="863"/>
                  <a:pt x="567" y="851"/>
                  <a:pt x="559" y="843"/>
                </a:cubicBezTo>
                <a:cubicBezTo>
                  <a:pt x="551" y="836"/>
                  <a:pt x="545" y="801"/>
                  <a:pt x="544" y="796"/>
                </a:cubicBezTo>
                <a:cubicBezTo>
                  <a:pt x="543" y="790"/>
                  <a:pt x="529" y="726"/>
                  <a:pt x="526" y="712"/>
                </a:cubicBezTo>
                <a:cubicBezTo>
                  <a:pt x="523" y="698"/>
                  <a:pt x="516" y="669"/>
                  <a:pt x="531" y="662"/>
                </a:cubicBezTo>
                <a:cubicBezTo>
                  <a:pt x="546" y="656"/>
                  <a:pt x="550" y="658"/>
                  <a:pt x="553" y="656"/>
                </a:cubicBezTo>
                <a:cubicBezTo>
                  <a:pt x="555" y="654"/>
                  <a:pt x="560" y="646"/>
                  <a:pt x="569" y="644"/>
                </a:cubicBezTo>
                <a:cubicBezTo>
                  <a:pt x="579" y="641"/>
                  <a:pt x="590" y="643"/>
                  <a:pt x="592" y="640"/>
                </a:cubicBezTo>
                <a:cubicBezTo>
                  <a:pt x="594" y="638"/>
                  <a:pt x="597" y="628"/>
                  <a:pt x="610" y="628"/>
                </a:cubicBezTo>
                <a:cubicBezTo>
                  <a:pt x="622" y="628"/>
                  <a:pt x="627" y="630"/>
                  <a:pt x="629" y="627"/>
                </a:cubicBezTo>
                <a:cubicBezTo>
                  <a:pt x="631" y="624"/>
                  <a:pt x="628" y="618"/>
                  <a:pt x="626" y="607"/>
                </a:cubicBezTo>
                <a:cubicBezTo>
                  <a:pt x="624" y="595"/>
                  <a:pt x="626" y="581"/>
                  <a:pt x="633" y="575"/>
                </a:cubicBezTo>
                <a:cubicBezTo>
                  <a:pt x="640" y="568"/>
                  <a:pt x="611" y="533"/>
                  <a:pt x="603" y="525"/>
                </a:cubicBezTo>
                <a:cubicBezTo>
                  <a:pt x="595" y="518"/>
                  <a:pt x="576" y="502"/>
                  <a:pt x="578" y="502"/>
                </a:cubicBezTo>
                <a:cubicBezTo>
                  <a:pt x="580" y="501"/>
                  <a:pt x="614" y="513"/>
                  <a:pt x="627" y="520"/>
                </a:cubicBezTo>
                <a:cubicBezTo>
                  <a:pt x="639" y="528"/>
                  <a:pt x="653" y="539"/>
                  <a:pt x="658" y="550"/>
                </a:cubicBezTo>
                <a:cubicBezTo>
                  <a:pt x="663" y="561"/>
                  <a:pt x="667" y="570"/>
                  <a:pt x="677" y="565"/>
                </a:cubicBezTo>
                <a:cubicBezTo>
                  <a:pt x="688" y="561"/>
                  <a:pt x="700" y="548"/>
                  <a:pt x="705" y="546"/>
                </a:cubicBezTo>
                <a:cubicBezTo>
                  <a:pt x="711" y="545"/>
                  <a:pt x="718" y="541"/>
                  <a:pt x="720" y="538"/>
                </a:cubicBezTo>
                <a:cubicBezTo>
                  <a:pt x="723" y="534"/>
                  <a:pt x="730" y="521"/>
                  <a:pt x="733" y="518"/>
                </a:cubicBezTo>
                <a:cubicBezTo>
                  <a:pt x="737" y="515"/>
                  <a:pt x="747" y="507"/>
                  <a:pt x="750" y="504"/>
                </a:cubicBezTo>
                <a:cubicBezTo>
                  <a:pt x="753" y="502"/>
                  <a:pt x="754" y="497"/>
                  <a:pt x="754" y="494"/>
                </a:cubicBezTo>
                <a:cubicBezTo>
                  <a:pt x="754" y="490"/>
                  <a:pt x="754" y="472"/>
                  <a:pt x="767" y="466"/>
                </a:cubicBezTo>
                <a:cubicBezTo>
                  <a:pt x="781" y="461"/>
                  <a:pt x="783" y="462"/>
                  <a:pt x="786" y="459"/>
                </a:cubicBezTo>
                <a:cubicBezTo>
                  <a:pt x="789" y="457"/>
                  <a:pt x="790" y="447"/>
                  <a:pt x="801" y="446"/>
                </a:cubicBezTo>
                <a:cubicBezTo>
                  <a:pt x="811" y="445"/>
                  <a:pt x="832" y="446"/>
                  <a:pt x="838" y="447"/>
                </a:cubicBezTo>
                <a:cubicBezTo>
                  <a:pt x="845" y="448"/>
                  <a:pt x="851" y="449"/>
                  <a:pt x="857" y="447"/>
                </a:cubicBezTo>
                <a:cubicBezTo>
                  <a:pt x="863" y="446"/>
                  <a:pt x="871" y="450"/>
                  <a:pt x="876" y="454"/>
                </a:cubicBezTo>
                <a:cubicBezTo>
                  <a:pt x="881" y="457"/>
                  <a:pt x="893" y="462"/>
                  <a:pt x="893" y="451"/>
                </a:cubicBezTo>
                <a:close/>
              </a:path>
            </a:pathLst>
          </a:custGeom>
          <a:solidFill>
            <a:schemeClr val="bg1">
              <a:lumMod val="85000"/>
            </a:schemeClr>
          </a:solidFill>
          <a:ln>
            <a:noFill/>
          </a:ln>
        </p:spPr>
        <p:txBody>
          <a:bodyPr vert="horz" wrap="square" lIns="121920" tIns="60960" rIns="121920" bIns="60960" numCol="1" anchor="t" anchorCtr="0" compatLnSpc="1">
            <a:prstTxWarp prst="textNoShape">
              <a:avLst/>
            </a:prstTxWarp>
          </a:bodyPr>
          <a:lstStyle/>
          <a:p>
            <a:pPr defTabSz="914377"/>
            <a:endParaRPr lang="uk-UA">
              <a:solidFill>
                <a:prstClr val="white"/>
              </a:solidFill>
            </a:endParaRPr>
          </a:p>
        </p:txBody>
      </p:sp>
      <p:sp>
        <p:nvSpPr>
          <p:cNvPr id="87" name="Text Placeholder 27"/>
          <p:cNvSpPr>
            <a:spLocks noGrp="1"/>
          </p:cNvSpPr>
          <p:nvPr>
            <p:ph type="body" sz="quarter" idx="19"/>
          </p:nvPr>
        </p:nvSpPr>
        <p:spPr/>
        <p:txBody>
          <a:bodyPr>
            <a:noAutofit/>
          </a:bodyPr>
          <a:lstStyle/>
          <a:p>
            <a:r>
              <a:rPr lang="en-US" sz="2667" dirty="0"/>
              <a:t>Better Prepared for Industry Roles in Cybersecurity &amp; Data Analytics</a:t>
            </a:r>
            <a:endParaRPr lang="en-US" sz="2667" dirty="0"/>
          </a:p>
        </p:txBody>
      </p:sp>
    </p:spTree>
    <p:extLst>
      <p:ext uri="{BB962C8B-B14F-4D97-AF65-F5344CB8AC3E}">
        <p14:creationId xmlns:p14="http://schemas.microsoft.com/office/powerpoint/2010/main" val="307941069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50"/>
                                        <p:tgtEl>
                                          <p:spTgt spid="12"/>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73">
                                            <p:txEl>
                                              <p:pRg st="0" end="0"/>
                                            </p:txEl>
                                          </p:spTgt>
                                        </p:tgtEl>
                                        <p:attrNameLst>
                                          <p:attrName>style.visibility</p:attrName>
                                        </p:attrNameLst>
                                      </p:cBhvr>
                                      <p:to>
                                        <p:strVal val="visible"/>
                                      </p:to>
                                    </p:set>
                                    <p:animEffect transition="in" filter="wipe(left)">
                                      <p:cBhvr>
                                        <p:cTn id="11" dur="250"/>
                                        <p:tgtEl>
                                          <p:spTgt spid="173">
                                            <p:txEl>
                                              <p:pRg st="0" end="0"/>
                                            </p:txEl>
                                          </p:spTgt>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250"/>
                                        <p:tgtEl>
                                          <p:spTgt spid="13"/>
                                        </p:tgtEl>
                                      </p:cBhvr>
                                    </p:animEffect>
                                  </p:childTnLst>
                                </p:cTn>
                              </p:par>
                            </p:childTnLst>
                          </p:cTn>
                        </p:par>
                        <p:par>
                          <p:cTn id="20" fill="hold">
                            <p:stCondLst>
                              <p:cond delay="1250"/>
                            </p:stCondLst>
                            <p:childTnLst>
                              <p:par>
                                <p:cTn id="21" presetID="22" presetClass="entr" presetSubtype="4" fill="hold" nodeType="after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wipe(down)">
                                      <p:cBhvr>
                                        <p:cTn id="23" dur="500"/>
                                        <p:tgtEl>
                                          <p:spTgt spid="64"/>
                                        </p:tgtEl>
                                      </p:cBhvr>
                                    </p:animEffect>
                                  </p:childTnLst>
                                </p:cTn>
                              </p:par>
                            </p:childTnLst>
                          </p:cTn>
                        </p:par>
                        <p:par>
                          <p:cTn id="24" fill="hold">
                            <p:stCondLst>
                              <p:cond delay="1750"/>
                            </p:stCondLst>
                            <p:childTnLst>
                              <p:par>
                                <p:cTn id="25" presetID="22" presetClass="entr" presetSubtype="2"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right)">
                                      <p:cBhvr>
                                        <p:cTn id="27" dur="250"/>
                                        <p:tgtEl>
                                          <p:spTgt spid="61"/>
                                        </p:tgtEl>
                                      </p:cBhvr>
                                    </p:animEffect>
                                  </p:childTnLst>
                                </p:cTn>
                              </p:par>
                            </p:childTnLst>
                          </p:cTn>
                        </p:par>
                        <p:par>
                          <p:cTn id="28" fill="hold">
                            <p:stCondLst>
                              <p:cond delay="2000"/>
                            </p:stCondLst>
                            <p:childTnLst>
                              <p:par>
                                <p:cTn id="29" presetID="22" presetClass="entr" presetSubtype="4" fill="hold"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wipe(down)">
                                      <p:cBhvr>
                                        <p:cTn id="31" dur="500"/>
                                        <p:tgtEl>
                                          <p:spTgt spid="71"/>
                                        </p:tgtEl>
                                      </p:cBhvr>
                                    </p:animEffect>
                                  </p:childTnLst>
                                </p:cTn>
                              </p:par>
                            </p:childTnLst>
                          </p:cTn>
                        </p:par>
                        <p:par>
                          <p:cTn id="32" fill="hold">
                            <p:stCondLst>
                              <p:cond delay="2500"/>
                            </p:stCondLst>
                            <p:childTnLst>
                              <p:par>
                                <p:cTn id="33" presetID="22" presetClass="entr" presetSubtype="8"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250"/>
                                        <p:tgtEl>
                                          <p:spTgt spid="8"/>
                                        </p:tgtEl>
                                      </p:cBhvr>
                                    </p:animEffect>
                                  </p:childTnLst>
                                </p:cTn>
                              </p:par>
                            </p:childTnLst>
                          </p:cTn>
                        </p:par>
                        <p:par>
                          <p:cTn id="36" fill="hold">
                            <p:stCondLst>
                              <p:cond delay="2750"/>
                            </p:stCondLst>
                            <p:childTnLst>
                              <p:par>
                                <p:cTn id="37" presetID="10" presetClass="entr" presetSubtype="0" fill="hold" grpId="0" nodeType="after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fade">
                                      <p:cBhvr>
                                        <p:cTn id="39" dur="250"/>
                                        <p:tgtEl>
                                          <p:spTgt spid="74"/>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250"/>
                                        <p:tgtEl>
                                          <p:spTgt spid="80"/>
                                        </p:tgtEl>
                                      </p:cBhvr>
                                    </p:animEffect>
                                  </p:childTnLst>
                                </p:cTn>
                              </p:par>
                            </p:childTnLst>
                          </p:cTn>
                        </p:par>
                        <p:par>
                          <p:cTn id="44" fill="hold">
                            <p:stCondLst>
                              <p:cond delay="3250"/>
                            </p:stCondLst>
                            <p:childTnLst>
                              <p:par>
                                <p:cTn id="45" presetID="10" presetClass="entr" presetSubtype="0" fill="hold" grpId="0" nodeType="afterEffect">
                                  <p:stCondLst>
                                    <p:cond delay="0"/>
                                  </p:stCondLst>
                                  <p:childTnLst>
                                    <p:set>
                                      <p:cBhvr>
                                        <p:cTn id="46" dur="1" fill="hold">
                                          <p:stCondLst>
                                            <p:cond delay="0"/>
                                          </p:stCondLst>
                                        </p:cTn>
                                        <p:tgtEl>
                                          <p:spTgt spid="86"/>
                                        </p:tgtEl>
                                        <p:attrNameLst>
                                          <p:attrName>style.visibility</p:attrName>
                                        </p:attrNameLst>
                                      </p:cBhvr>
                                      <p:to>
                                        <p:strVal val="visible"/>
                                      </p:to>
                                    </p:set>
                                    <p:animEffect transition="in" filter="fade">
                                      <p:cBhvr>
                                        <p:cTn id="47" dur="250"/>
                                        <p:tgtEl>
                                          <p:spTgt spid="86"/>
                                        </p:tgtEl>
                                      </p:cBhvr>
                                    </p:animEffect>
                                  </p:childTnLst>
                                </p:cTn>
                              </p:par>
                            </p:childTnLst>
                          </p:cTn>
                        </p:par>
                        <p:par>
                          <p:cTn id="48" fill="hold">
                            <p:stCondLst>
                              <p:cond delay="3500"/>
                            </p:stCondLst>
                            <p:childTnLst>
                              <p:par>
                                <p:cTn id="49" presetID="22" presetClass="entr" presetSubtype="2" fill="hold" grpId="0"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right)">
                                      <p:cBhvr>
                                        <p:cTn id="51" dur="500"/>
                                        <p:tgtEl>
                                          <p:spTgt spid="28"/>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wipe(left)">
                                      <p:cBhvr>
                                        <p:cTn id="5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3" grpId="0" build="p"/>
      <p:bldP spid="28" grpId="0"/>
      <p:bldP spid="74" grpId="0" animBg="1"/>
      <p:bldP spid="80" grpId="0" animBg="1"/>
      <p:bldP spid="86" grpId="0" animBg="1"/>
      <p:bldP spid="8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674400"/>
            <a:ext cx="7772400" cy="1916401"/>
          </a:xfrm>
        </p:spPr>
        <p:txBody>
          <a:bodyPr>
            <a:normAutofit/>
          </a:bodyPr>
          <a:lstStyle/>
          <a:p>
            <a:r>
              <a:rPr lang="en-US" altLang="en-US" dirty="0">
                <a:effectLst>
                  <a:outerShdw blurRad="38100" dist="38100" dir="2700000" algn="tl">
                    <a:srgbClr val="318FC5"/>
                  </a:outerShdw>
                </a:effectLst>
              </a:rPr>
              <a:t>Accounting Faculty Prioritization</a:t>
            </a:r>
            <a:r>
              <a:rPr lang="en-US" dirty="0"/>
              <a:t> </a:t>
            </a:r>
            <a:br>
              <a:rPr lang="en-US" dirty="0"/>
            </a:br>
            <a:endParaRPr lang="en-US" dirty="0"/>
          </a:p>
        </p:txBody>
      </p:sp>
      <p:sp>
        <p:nvSpPr>
          <p:cNvPr id="3" name="Subtitle 2"/>
          <p:cNvSpPr>
            <a:spLocks noGrp="1"/>
          </p:cNvSpPr>
          <p:nvPr>
            <p:ph type="subTitle" idx="1"/>
          </p:nvPr>
        </p:nvSpPr>
        <p:spPr>
          <a:xfrm>
            <a:off x="3013075" y="2486891"/>
            <a:ext cx="6400800" cy="1752600"/>
          </a:xfrm>
        </p:spPr>
        <p:txBody>
          <a:bodyPr>
            <a:normAutofit fontScale="92500" lnSpcReduction="10000"/>
          </a:bodyPr>
          <a:lstStyle/>
          <a:p>
            <a:r>
              <a:rPr lang="en-US" dirty="0">
                <a:solidFill>
                  <a:srgbClr val="0070C0"/>
                </a:solidFill>
              </a:rPr>
              <a:t>Fall 2019:  Full-Time Accounting Faculty</a:t>
            </a:r>
            <a:br>
              <a:rPr lang="en-US" dirty="0">
                <a:solidFill>
                  <a:srgbClr val="0070C0"/>
                </a:solidFill>
              </a:rPr>
            </a:br>
            <a:r>
              <a:rPr lang="en-US" dirty="0">
                <a:solidFill>
                  <a:srgbClr val="0070C0"/>
                </a:solidFill>
              </a:rPr>
              <a:t/>
            </a:r>
            <a:br>
              <a:rPr lang="en-US" dirty="0">
                <a:solidFill>
                  <a:srgbClr val="0070C0"/>
                </a:solidFill>
              </a:rPr>
            </a:br>
            <a:r>
              <a:rPr lang="en-US" dirty="0">
                <a:solidFill>
                  <a:srgbClr val="0070C0"/>
                </a:solidFill>
              </a:rPr>
              <a:t>Supporting Data</a:t>
            </a:r>
            <a:r>
              <a:rPr lang="en-US" dirty="0"/>
              <a:t/>
            </a:r>
            <a:br>
              <a:rPr lang="en-US" dirty="0"/>
            </a:br>
            <a:endParaRPr lang="en-US" dirty="0"/>
          </a:p>
        </p:txBody>
      </p:sp>
      <p:sp>
        <p:nvSpPr>
          <p:cNvPr id="4" name="AutoShape 2" descr="Image result for accounting graphics"/>
          <p:cNvSpPr>
            <a:spLocks noChangeAspect="1" noChangeArrowheads="1"/>
          </p:cNvSpPr>
          <p:nvPr/>
        </p:nvSpPr>
        <p:spPr bwMode="auto">
          <a:xfrm>
            <a:off x="1679576" y="-579438"/>
            <a:ext cx="1647825" cy="1219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28" name="Picture 4" descr="Image result for accounting graph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327" y="4191000"/>
            <a:ext cx="26670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8074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
            <a:ext cx="7772400" cy="457199"/>
          </a:xfrm>
        </p:spPr>
        <p:txBody>
          <a:bodyPr>
            <a:normAutofit fontScale="90000"/>
          </a:bodyPr>
          <a:lstStyle/>
          <a:p>
            <a:pPr algn="l"/>
            <a:r>
              <a:rPr lang="en-US" sz="2400" b="1" i="1" dirty="0"/>
              <a:t>Accounting Faculty Prioritization</a:t>
            </a:r>
          </a:p>
        </p:txBody>
      </p:sp>
      <p:sp>
        <p:nvSpPr>
          <p:cNvPr id="3" name="Subtitle 2"/>
          <p:cNvSpPr>
            <a:spLocks noGrp="1"/>
          </p:cNvSpPr>
          <p:nvPr>
            <p:ph type="subTitle" idx="1"/>
          </p:nvPr>
        </p:nvSpPr>
        <p:spPr>
          <a:xfrm>
            <a:off x="1842911" y="445911"/>
            <a:ext cx="8534400" cy="5870222"/>
          </a:xfrm>
        </p:spPr>
        <p:txBody>
          <a:bodyPr>
            <a:noAutofit/>
          </a:bodyPr>
          <a:lstStyle/>
          <a:p>
            <a:pPr algn="just"/>
            <a:r>
              <a:rPr lang="en-US" sz="1700" b="1" dirty="0">
                <a:solidFill>
                  <a:schemeClr val="tx1"/>
                </a:solidFill>
                <a:latin typeface="Arial" panose="020B0604020202020204" pitchFamily="34" charset="0"/>
                <a:cs typeface="Arial" panose="020B0604020202020204" pitchFamily="34" charset="0"/>
              </a:rPr>
              <a:t>1. Program Planning</a:t>
            </a:r>
            <a:r>
              <a:rPr lang="en-US" sz="1700" dirty="0">
                <a:solidFill>
                  <a:schemeClr val="tx1"/>
                </a:solidFill>
                <a:latin typeface="Arial" panose="020B0604020202020204" pitchFamily="34" charset="0"/>
                <a:cs typeface="Arial" panose="020B0604020202020204" pitchFamily="34" charset="0"/>
              </a:rPr>
              <a:t>:    					Proposed Score</a:t>
            </a:r>
            <a:r>
              <a:rPr lang="en-US" sz="1700" b="1" dirty="0">
                <a:solidFill>
                  <a:schemeClr val="tx1"/>
                </a:solidFill>
                <a:latin typeface="Arial" panose="020B0604020202020204" pitchFamily="34" charset="0"/>
                <a:cs typeface="Arial" panose="020B0604020202020204" pitchFamily="34" charset="0"/>
              </a:rPr>
              <a:t> 6	</a:t>
            </a:r>
            <a:endParaRPr lang="en-US" sz="1700" dirty="0">
              <a:solidFill>
                <a:schemeClr val="tx1"/>
              </a:solidFill>
              <a:latin typeface="Arial" panose="020B0604020202020204" pitchFamily="34" charset="0"/>
              <a:cs typeface="Arial" panose="020B0604020202020204" pitchFamily="34" charset="0"/>
            </a:endParaRPr>
          </a:p>
          <a:p>
            <a:pPr algn="l"/>
            <a:endParaRPr lang="en-US" sz="1800" dirty="0"/>
          </a:p>
          <a:p>
            <a:pPr algn="l"/>
            <a:r>
              <a:rPr lang="en-US" sz="1800" b="1" dirty="0"/>
              <a:t>Human Capital Planning – Per Program Review</a:t>
            </a:r>
          </a:p>
          <a:p>
            <a:pPr algn="l"/>
            <a:endParaRPr lang="en-US" sz="1800" dirty="0"/>
          </a:p>
          <a:p>
            <a:pPr algn="l"/>
            <a:endParaRPr lang="en-US" sz="1800" b="1" dirty="0">
              <a:solidFill>
                <a:schemeClr val="tx1"/>
              </a:solidFill>
            </a:endParaRPr>
          </a:p>
          <a:p>
            <a:pPr algn="l"/>
            <a:endParaRPr lang="en-US" sz="1800" dirty="0">
              <a:solidFill>
                <a:schemeClr val="tx1"/>
              </a:solidFill>
            </a:endParaRPr>
          </a:p>
          <a:p>
            <a:pPr algn="l"/>
            <a:endParaRPr lang="en-US" sz="1800" dirty="0">
              <a:solidFill>
                <a:schemeClr val="tx1"/>
              </a:solidFill>
            </a:endParaRPr>
          </a:p>
          <a:p>
            <a:pPr algn="l"/>
            <a:endParaRPr lang="en-US" sz="1800" dirty="0">
              <a:solidFill>
                <a:schemeClr val="tx1"/>
              </a:solidFill>
            </a:endParaRPr>
          </a:p>
          <a:p>
            <a:pPr algn="l"/>
            <a:endParaRPr lang="en-US" sz="1800" dirty="0">
              <a:solidFill>
                <a:schemeClr val="tx1"/>
              </a:solidFill>
            </a:endParaRPr>
          </a:p>
          <a:p>
            <a:pPr algn="l"/>
            <a:endParaRPr lang="en-US" sz="1800" dirty="0">
              <a:solidFill>
                <a:schemeClr val="tx1"/>
              </a:solidFill>
            </a:endParaRPr>
          </a:p>
          <a:p>
            <a:pPr algn="l"/>
            <a:endParaRPr lang="en-US" sz="1800" dirty="0">
              <a:solidFill>
                <a:schemeClr val="tx1"/>
              </a:solidFill>
            </a:endParaRPr>
          </a:p>
          <a:p>
            <a:pPr algn="l"/>
            <a:endParaRPr lang="en-US" sz="1800" dirty="0">
              <a:solidFill>
                <a:schemeClr val="tx1"/>
              </a:solidFill>
            </a:endParaRPr>
          </a:p>
          <a:p>
            <a:pPr algn="l"/>
            <a:r>
              <a:rPr lang="en-US" sz="1800" dirty="0">
                <a:solidFill>
                  <a:srgbClr val="002060"/>
                </a:solidFill>
              </a:rPr>
              <a:t>Due to the projected job growth in Accounting related fields, the Business Department feels that the addition of a Full-Time Accounting Faculty is needed to maintain and grow current FTEs and Fill Rates. The primary focus of the new faculty member will be to provide entry level job skills training as well as transition programs leading to advanced training.</a:t>
            </a:r>
          </a:p>
          <a:p>
            <a:pPr algn="l"/>
            <a:endParaRPr lang="en-US" sz="1800" dirty="0">
              <a:solidFill>
                <a:schemeClr val="tx1"/>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2917264273"/>
              </p:ext>
            </p:extLst>
          </p:nvPr>
        </p:nvGraphicFramePr>
        <p:xfrm>
          <a:off x="1943821" y="1600200"/>
          <a:ext cx="7885979" cy="2590798"/>
        </p:xfrm>
        <a:graphic>
          <a:graphicData uri="http://schemas.openxmlformats.org/drawingml/2006/table">
            <a:tbl>
              <a:tblPr firstRow="1" firstCol="1" bandRow="1">
                <a:tableStyleId>{5C22544A-7EE6-4342-B048-85BDC9FD1C3A}</a:tableStyleId>
              </a:tblPr>
              <a:tblGrid>
                <a:gridCol w="1044997">
                  <a:extLst>
                    <a:ext uri="{9D8B030D-6E8A-4147-A177-3AD203B41FA5}">
                      <a16:colId xmlns="" xmlns:a16="http://schemas.microsoft.com/office/drawing/2014/main" val="20000"/>
                    </a:ext>
                  </a:extLst>
                </a:gridCol>
                <a:gridCol w="1152113">
                  <a:extLst>
                    <a:ext uri="{9D8B030D-6E8A-4147-A177-3AD203B41FA5}">
                      <a16:colId xmlns="" xmlns:a16="http://schemas.microsoft.com/office/drawing/2014/main" val="20001"/>
                    </a:ext>
                  </a:extLst>
                </a:gridCol>
                <a:gridCol w="1094759">
                  <a:extLst>
                    <a:ext uri="{9D8B030D-6E8A-4147-A177-3AD203B41FA5}">
                      <a16:colId xmlns="" xmlns:a16="http://schemas.microsoft.com/office/drawing/2014/main" val="20002"/>
                    </a:ext>
                  </a:extLst>
                </a:gridCol>
                <a:gridCol w="1258383">
                  <a:extLst>
                    <a:ext uri="{9D8B030D-6E8A-4147-A177-3AD203B41FA5}">
                      <a16:colId xmlns="" xmlns:a16="http://schemas.microsoft.com/office/drawing/2014/main" val="20003"/>
                    </a:ext>
                  </a:extLst>
                </a:gridCol>
                <a:gridCol w="1062709">
                  <a:extLst>
                    <a:ext uri="{9D8B030D-6E8A-4147-A177-3AD203B41FA5}">
                      <a16:colId xmlns="" xmlns:a16="http://schemas.microsoft.com/office/drawing/2014/main" val="20004"/>
                    </a:ext>
                  </a:extLst>
                </a:gridCol>
                <a:gridCol w="1138618">
                  <a:extLst>
                    <a:ext uri="{9D8B030D-6E8A-4147-A177-3AD203B41FA5}">
                      <a16:colId xmlns="" xmlns:a16="http://schemas.microsoft.com/office/drawing/2014/main" val="20005"/>
                    </a:ext>
                  </a:extLst>
                </a:gridCol>
                <a:gridCol w="1134400">
                  <a:extLst>
                    <a:ext uri="{9D8B030D-6E8A-4147-A177-3AD203B41FA5}">
                      <a16:colId xmlns="" xmlns:a16="http://schemas.microsoft.com/office/drawing/2014/main" val="20006"/>
                    </a:ext>
                  </a:extLst>
                </a:gridCol>
              </a:tblGrid>
              <a:tr h="425255">
                <a:tc>
                  <a:txBody>
                    <a:bodyPr/>
                    <a:lstStyle/>
                    <a:p>
                      <a:pPr marL="0" marR="0">
                        <a:lnSpc>
                          <a:spcPct val="107000"/>
                        </a:lnSpc>
                        <a:spcBef>
                          <a:spcPts val="0"/>
                        </a:spcBef>
                        <a:spcAft>
                          <a:spcPts val="0"/>
                        </a:spcAft>
                      </a:pPr>
                      <a:r>
                        <a:rPr lang="en-US" sz="900" dirty="0">
                          <a:effectLst/>
                        </a:rPr>
                        <a:t>Year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a:effectLst/>
                        </a:rPr>
                        <a:t>Administrator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a:effectLst/>
                        </a:rPr>
                        <a:t>Management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a:effectLst/>
                        </a:rPr>
                        <a:t>F/T Faculty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a:effectLst/>
                        </a:rPr>
                        <a:t>P/T Faculty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a:effectLst/>
                        </a:rPr>
                        <a:t>Classified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a:effectLst/>
                        </a:rPr>
                        <a:t>Hourly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425255">
                <a:tc>
                  <a:txBody>
                    <a:bodyPr/>
                    <a:lstStyle/>
                    <a:p>
                      <a:pPr marL="0" marR="0">
                        <a:lnSpc>
                          <a:spcPct val="107000"/>
                        </a:lnSpc>
                        <a:spcBef>
                          <a:spcPts val="0"/>
                        </a:spcBef>
                        <a:spcAft>
                          <a:spcPts val="0"/>
                        </a:spcAf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870144">
                <a:tc>
                  <a:txBody>
                    <a:bodyPr/>
                    <a:lstStyle/>
                    <a:p>
                      <a:pPr marL="0" marR="0" algn="ctr">
                        <a:lnSpc>
                          <a:spcPct val="107000"/>
                        </a:lnSpc>
                        <a:spcBef>
                          <a:spcPts val="0"/>
                        </a:spcBef>
                        <a:spcAft>
                          <a:spcPts val="0"/>
                        </a:spcAft>
                      </a:pPr>
                      <a:r>
                        <a:rPr lang="en-US" sz="900" dirty="0">
                          <a:effectLst/>
                        </a:rPr>
                        <a:t>Previous year</a:t>
                      </a:r>
                      <a:endParaRPr lang="en-US" sz="1100" dirty="0">
                        <a:effectLst/>
                      </a:endParaRPr>
                    </a:p>
                    <a:p>
                      <a:pPr marL="0" marR="0" algn="ctr">
                        <a:lnSpc>
                          <a:spcPct val="107000"/>
                        </a:lnSpc>
                        <a:spcBef>
                          <a:spcPts val="0"/>
                        </a:spcBef>
                        <a:spcAft>
                          <a:spcPts val="0"/>
                        </a:spcAft>
                      </a:pPr>
                      <a:r>
                        <a:rPr lang="en-US" sz="900" dirty="0">
                          <a:effectLst/>
                        </a:rPr>
                        <a:t>2018-19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a:effectLst/>
                        </a:rPr>
                        <a:t>Position Title</a:t>
                      </a:r>
                      <a:endParaRPr lang="en-US" sz="1100">
                        <a:effectLst/>
                      </a:endParaRPr>
                    </a:p>
                    <a:p>
                      <a:pPr marL="0" marR="0" algn="ctr">
                        <a:lnSpc>
                          <a:spcPct val="107000"/>
                        </a:lnSpc>
                        <a:spcBef>
                          <a:spcPts val="0"/>
                        </a:spcBef>
                        <a:spcAft>
                          <a:spcPts val="0"/>
                        </a:spcAft>
                      </a:pPr>
                      <a:r>
                        <a:rPr lang="en-US" sz="900">
                          <a:effectLst/>
                        </a:rPr>
                        <a:t>(# of positions)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a:effectLst/>
                        </a:rPr>
                        <a:t>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870144">
                <a:tc>
                  <a:txBody>
                    <a:bodyPr/>
                    <a:lstStyle/>
                    <a:p>
                      <a:pPr marL="0" marR="0" algn="ctr">
                        <a:lnSpc>
                          <a:spcPct val="107000"/>
                        </a:lnSpc>
                        <a:spcBef>
                          <a:spcPts val="0"/>
                        </a:spcBef>
                        <a:spcAft>
                          <a:spcPts val="0"/>
                        </a:spcAft>
                      </a:pPr>
                      <a:r>
                        <a:rPr lang="en-US" sz="900" dirty="0">
                          <a:effectLst/>
                        </a:rPr>
                        <a:t>Current year</a:t>
                      </a:r>
                      <a:endParaRPr lang="en-US" sz="1100" dirty="0">
                        <a:effectLst/>
                      </a:endParaRPr>
                    </a:p>
                    <a:p>
                      <a:pPr marL="0" marR="0" algn="ctr">
                        <a:lnSpc>
                          <a:spcPct val="107000"/>
                        </a:lnSpc>
                        <a:spcBef>
                          <a:spcPts val="0"/>
                        </a:spcBef>
                        <a:spcAft>
                          <a:spcPts val="0"/>
                        </a:spcAft>
                      </a:pPr>
                      <a:r>
                        <a:rPr lang="en-US" sz="900" dirty="0">
                          <a:effectLst/>
                        </a:rPr>
                        <a:t>2019-20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dirty="0">
                          <a:effectLst/>
                        </a:rPr>
                        <a:t>Position Title</a:t>
                      </a:r>
                      <a:endParaRPr lang="en-US" sz="1100" dirty="0">
                        <a:effectLst/>
                      </a:endParaRPr>
                    </a:p>
                    <a:p>
                      <a:pPr marL="0" marR="0" algn="ctr">
                        <a:lnSpc>
                          <a:spcPct val="107000"/>
                        </a:lnSpc>
                        <a:spcBef>
                          <a:spcPts val="0"/>
                        </a:spcBef>
                        <a:spcAft>
                          <a:spcPts val="0"/>
                        </a:spcAft>
                      </a:pPr>
                      <a:r>
                        <a:rPr lang="en-US" sz="900" dirty="0">
                          <a:effectLst/>
                        </a:rPr>
                        <a:t>(# of positions)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a:effectLst/>
                        </a:rPr>
                        <a:t>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9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7368151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685800"/>
            <a:ext cx="3008313" cy="3505200"/>
          </a:xfrm>
        </p:spPr>
        <p:txBody>
          <a:bodyPr>
            <a:noAutofit/>
          </a:bodyPr>
          <a:lstStyle/>
          <a:p>
            <a:pPr algn="ctr"/>
            <a:r>
              <a:rPr lang="en-US" sz="3600" dirty="0">
                <a:solidFill>
                  <a:srgbClr val="92D050"/>
                </a:solidFill>
              </a:rPr>
              <a:t>Educational Climate</a:t>
            </a:r>
            <a:br>
              <a:rPr lang="en-US" sz="3600" dirty="0">
                <a:solidFill>
                  <a:srgbClr val="92D050"/>
                </a:solidFill>
              </a:rPr>
            </a:br>
            <a:r>
              <a:rPr lang="en-US" sz="3600" dirty="0">
                <a:solidFill>
                  <a:srgbClr val="92D050"/>
                </a:solidFill>
              </a:rPr>
              <a:t>for </a:t>
            </a:r>
            <a:br>
              <a:rPr lang="en-US" sz="3600" dirty="0">
                <a:solidFill>
                  <a:srgbClr val="92D050"/>
                </a:solidFill>
              </a:rPr>
            </a:br>
            <a:r>
              <a:rPr lang="en-US" sz="3600" dirty="0">
                <a:solidFill>
                  <a:srgbClr val="92D050"/>
                </a:solidFill>
              </a:rPr>
              <a:t>Career </a:t>
            </a:r>
            <a:r>
              <a:rPr lang="en-US" sz="3600" strike="sngStrike" dirty="0">
                <a:solidFill>
                  <a:srgbClr val="92D050"/>
                </a:solidFill>
              </a:rPr>
              <a:t>&amp;</a:t>
            </a:r>
            <a:r>
              <a:rPr lang="en-US" sz="3600" dirty="0">
                <a:solidFill>
                  <a:srgbClr val="92D050"/>
                </a:solidFill>
              </a:rPr>
              <a:t> </a:t>
            </a:r>
            <a:r>
              <a:rPr lang="en-US" sz="3600" strike="sngStrike" dirty="0">
                <a:solidFill>
                  <a:srgbClr val="92D050"/>
                </a:solidFill>
              </a:rPr>
              <a:t>Technical </a:t>
            </a:r>
            <a:r>
              <a:rPr lang="en-US" sz="3600" dirty="0">
                <a:solidFill>
                  <a:srgbClr val="92D050"/>
                </a:solidFill>
              </a:rPr>
              <a:t>Education</a:t>
            </a:r>
            <a:br>
              <a:rPr lang="en-US" sz="3600" dirty="0">
                <a:solidFill>
                  <a:srgbClr val="92D050"/>
                </a:solidFill>
              </a:rPr>
            </a:br>
            <a:endParaRPr lang="en-US" sz="3600" dirty="0">
              <a:solidFill>
                <a:srgbClr val="92D050"/>
              </a:solidFill>
            </a:endParaRPr>
          </a:p>
        </p:txBody>
      </p:sp>
      <p:sp>
        <p:nvSpPr>
          <p:cNvPr id="3" name="Content Placeholder 2"/>
          <p:cNvSpPr>
            <a:spLocks noGrp="1"/>
          </p:cNvSpPr>
          <p:nvPr>
            <p:ph idx="1"/>
          </p:nvPr>
        </p:nvSpPr>
        <p:spPr/>
        <p:txBody>
          <a:bodyPr>
            <a:normAutofit fontScale="92500" lnSpcReduction="10000"/>
          </a:bodyPr>
          <a:lstStyle/>
          <a:p>
            <a:r>
              <a:rPr lang="en-US" dirty="0">
                <a:solidFill>
                  <a:srgbClr val="002060"/>
                </a:solidFill>
              </a:rPr>
              <a:t>Shift to Non-Credit Courses</a:t>
            </a:r>
          </a:p>
          <a:p>
            <a:r>
              <a:rPr lang="en-US" dirty="0">
                <a:solidFill>
                  <a:srgbClr val="002060"/>
                </a:solidFill>
              </a:rPr>
              <a:t>Stackable Certificates</a:t>
            </a:r>
          </a:p>
          <a:p>
            <a:r>
              <a:rPr lang="en-US" dirty="0">
                <a:solidFill>
                  <a:srgbClr val="002060"/>
                </a:solidFill>
              </a:rPr>
              <a:t>Online Courses vs. Onsite</a:t>
            </a:r>
          </a:p>
          <a:p>
            <a:r>
              <a:rPr lang="en-US" dirty="0">
                <a:solidFill>
                  <a:srgbClr val="002060"/>
                </a:solidFill>
              </a:rPr>
              <a:t>Social Awareness – VITA</a:t>
            </a:r>
          </a:p>
          <a:p>
            <a:r>
              <a:rPr lang="en-US" dirty="0">
                <a:solidFill>
                  <a:srgbClr val="002060"/>
                </a:solidFill>
              </a:rPr>
              <a:t>Guided Pathways</a:t>
            </a:r>
          </a:p>
          <a:p>
            <a:pPr lvl="1"/>
            <a:r>
              <a:rPr lang="en-US" dirty="0">
                <a:solidFill>
                  <a:srgbClr val="002060"/>
                </a:solidFill>
              </a:rPr>
              <a:t>Embedded/Regular Tutors</a:t>
            </a:r>
          </a:p>
          <a:p>
            <a:pPr lvl="1"/>
            <a:r>
              <a:rPr lang="en-US" dirty="0">
                <a:solidFill>
                  <a:srgbClr val="002060"/>
                </a:solidFill>
              </a:rPr>
              <a:t>K-12 to Four Year</a:t>
            </a:r>
          </a:p>
          <a:p>
            <a:pPr lvl="1"/>
            <a:r>
              <a:rPr lang="en-US" dirty="0">
                <a:solidFill>
                  <a:srgbClr val="002060"/>
                </a:solidFill>
              </a:rPr>
              <a:t>Partnerships – Centers</a:t>
            </a:r>
          </a:p>
          <a:p>
            <a:pPr lvl="2"/>
            <a:r>
              <a:rPr lang="en-US" dirty="0">
                <a:solidFill>
                  <a:srgbClr val="002060"/>
                </a:solidFill>
              </a:rPr>
              <a:t>Transfer </a:t>
            </a:r>
          </a:p>
          <a:p>
            <a:pPr lvl="2"/>
            <a:r>
              <a:rPr lang="en-US" dirty="0">
                <a:solidFill>
                  <a:srgbClr val="002060"/>
                </a:solidFill>
              </a:rPr>
              <a:t>Success </a:t>
            </a:r>
          </a:p>
          <a:p>
            <a:pPr lvl="2"/>
            <a:r>
              <a:rPr lang="en-US" dirty="0">
                <a:solidFill>
                  <a:srgbClr val="002060"/>
                </a:solidFill>
              </a:rPr>
              <a:t>Career </a:t>
            </a:r>
          </a:p>
          <a:p>
            <a:pPr lvl="2"/>
            <a:r>
              <a:rPr lang="en-US" dirty="0">
                <a:solidFill>
                  <a:srgbClr val="002060"/>
                </a:solidFill>
              </a:rPr>
              <a:t>Military / Veterans Resource</a:t>
            </a:r>
          </a:p>
          <a:p>
            <a:pPr lvl="2"/>
            <a:r>
              <a:rPr lang="en-US" dirty="0">
                <a:solidFill>
                  <a:srgbClr val="002060"/>
                </a:solidFill>
              </a:rPr>
              <a:t>ESL</a:t>
            </a:r>
          </a:p>
          <a:p>
            <a:pPr lvl="1"/>
            <a:endParaRPr lang="en-US" dirty="0">
              <a:solidFill>
                <a:srgbClr val="002060"/>
              </a:solidFill>
            </a:endParaRPr>
          </a:p>
          <a:p>
            <a:pPr marL="914400" lvl="2" indent="0">
              <a:buNone/>
            </a:pPr>
            <a:endParaRPr lang="en-US" dirty="0">
              <a:solidFill>
                <a:srgbClr val="002060"/>
              </a:solidFill>
            </a:endParaRPr>
          </a:p>
          <a:p>
            <a:endParaRPr lang="en-US" dirty="0"/>
          </a:p>
        </p:txBody>
      </p:sp>
      <p:sp>
        <p:nvSpPr>
          <p:cNvPr id="4" name="Text Placeholder 3"/>
          <p:cNvSpPr>
            <a:spLocks noGrp="1"/>
          </p:cNvSpPr>
          <p:nvPr>
            <p:ph type="body" sz="half" idx="2"/>
          </p:nvPr>
        </p:nvSpPr>
        <p:spPr>
          <a:xfrm>
            <a:off x="1981201" y="4343401"/>
            <a:ext cx="3008313" cy="1782763"/>
          </a:xfrm>
        </p:spPr>
        <p:txBody>
          <a:bodyPr/>
          <a:lstStyle/>
          <a:p>
            <a:endParaRPr lang="en-US" dirty="0"/>
          </a:p>
          <a:p>
            <a:endParaRPr lang="en-US" dirty="0"/>
          </a:p>
        </p:txBody>
      </p:sp>
      <p:pic>
        <p:nvPicPr>
          <p:cNvPr id="5" name="Picture 4" descr="Image result for accounting graphic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5656" y="4572001"/>
            <a:ext cx="2819400" cy="1999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4785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i="1" dirty="0"/>
              <a:t>Accounting Faculty Prioritization</a:t>
            </a:r>
            <a:endParaRPr lang="en-US" sz="2000" dirty="0"/>
          </a:p>
        </p:txBody>
      </p:sp>
      <p:pic>
        <p:nvPicPr>
          <p:cNvPr id="5" name="Content Placeholder 4"/>
          <p:cNvPicPr>
            <a:picLocks noGrp="1" noChangeAspect="1"/>
          </p:cNvPicPr>
          <p:nvPr>
            <p:ph sz="half" idx="1"/>
          </p:nvPr>
        </p:nvPicPr>
        <p:blipFill>
          <a:blip r:embed="rId2"/>
          <a:stretch>
            <a:fillRect/>
          </a:stretch>
        </p:blipFill>
        <p:spPr>
          <a:xfrm>
            <a:off x="2057400" y="1600200"/>
            <a:ext cx="4038600" cy="4129268"/>
          </a:xfrm>
          <a:prstGeom prst="rect">
            <a:avLst/>
          </a:prstGeom>
        </p:spPr>
      </p:pic>
      <p:pic>
        <p:nvPicPr>
          <p:cNvPr id="10" name="Content Placeholder 9"/>
          <p:cNvPicPr>
            <a:picLocks noGrp="1" noChangeAspect="1"/>
          </p:cNvPicPr>
          <p:nvPr>
            <p:ph sz="half" idx="2"/>
          </p:nvPr>
        </p:nvPicPr>
        <p:blipFill>
          <a:blip r:embed="rId3"/>
          <a:stretch>
            <a:fillRect/>
          </a:stretch>
        </p:blipFill>
        <p:spPr>
          <a:xfrm>
            <a:off x="6198524" y="4191000"/>
            <a:ext cx="4038600" cy="2154348"/>
          </a:xfrm>
          <a:prstGeom prst="rect">
            <a:avLst/>
          </a:prstGeom>
        </p:spPr>
      </p:pic>
    </p:spTree>
    <p:extLst>
      <p:ext uri="{BB962C8B-B14F-4D97-AF65-F5344CB8AC3E}">
        <p14:creationId xmlns:p14="http://schemas.microsoft.com/office/powerpoint/2010/main" val="33703410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838200"/>
            <a:ext cx="8305800" cy="5029200"/>
          </a:xfrm>
        </p:spPr>
        <p:txBody>
          <a:bodyPr>
            <a:normAutofit fontScale="85000" lnSpcReduction="20000"/>
          </a:bodyPr>
          <a:lstStyle/>
          <a:p>
            <a:pPr marL="914400" lvl="2" indent="0">
              <a:buNone/>
            </a:pPr>
            <a:r>
              <a:rPr lang="en-US" sz="3300" b="1" dirty="0">
                <a:solidFill>
                  <a:srgbClr val="FFFF00"/>
                </a:solidFill>
                <a:latin typeface="Berlin Sans FB" pitchFamily="34" charset="0"/>
              </a:rPr>
              <a:t>RUBRIC # 2:  Demand for Skills</a:t>
            </a:r>
            <a:r>
              <a:rPr lang="en-US" sz="3300" dirty="0">
                <a:latin typeface="Berlin Sans FB" pitchFamily="34" charset="0"/>
              </a:rPr>
              <a:t>	</a:t>
            </a:r>
            <a:endParaRPr lang="en-US" sz="3300" dirty="0">
              <a:latin typeface="Berlin Sans FB" pitchFamily="34" charset="0"/>
            </a:endParaRPr>
          </a:p>
          <a:p>
            <a:pPr marL="914400" lvl="2" indent="0">
              <a:buNone/>
            </a:pPr>
            <a:endParaRPr lang="en-US" sz="3300" dirty="0">
              <a:latin typeface="Berlin Sans FB" pitchFamily="34" charset="0"/>
            </a:endParaRPr>
          </a:p>
          <a:p>
            <a:pPr marL="914400" lvl="2" indent="0">
              <a:buNone/>
            </a:pPr>
            <a:r>
              <a:rPr lang="en-US" sz="3800" dirty="0">
                <a:latin typeface="Berlin Sans FB" pitchFamily="34" charset="0"/>
              </a:rPr>
              <a:t>Proficiency in English is REQUIRED   for:</a:t>
            </a:r>
          </a:p>
          <a:p>
            <a:pPr marL="914400" lvl="2" indent="0">
              <a:buNone/>
            </a:pPr>
            <a:endParaRPr lang="en-US" sz="1200" dirty="0">
              <a:latin typeface="Berlin Sans FB" pitchFamily="34" charset="0"/>
            </a:endParaRPr>
          </a:p>
          <a:p>
            <a:pPr lvl="2"/>
            <a:r>
              <a:rPr lang="en-US" sz="4400" dirty="0">
                <a:latin typeface="Berlin Sans FB" pitchFamily="34" charset="0"/>
              </a:rPr>
              <a:t>ALL certificate programs</a:t>
            </a:r>
          </a:p>
          <a:p>
            <a:pPr lvl="2"/>
            <a:r>
              <a:rPr lang="en-US" sz="4400" dirty="0">
                <a:latin typeface="Berlin Sans FB" pitchFamily="34" charset="0"/>
              </a:rPr>
              <a:t>ALL AA degree programs </a:t>
            </a:r>
          </a:p>
          <a:p>
            <a:pPr lvl="2"/>
            <a:r>
              <a:rPr lang="en-US" sz="4400" dirty="0">
                <a:latin typeface="Berlin Sans FB" pitchFamily="34" charset="0"/>
              </a:rPr>
              <a:t>Successful TRANSFER</a:t>
            </a:r>
          </a:p>
          <a:p>
            <a:pPr lvl="2"/>
            <a:r>
              <a:rPr lang="en-US" sz="4400" dirty="0">
                <a:latin typeface="Berlin Sans FB" pitchFamily="34" charset="0"/>
              </a:rPr>
              <a:t>SUCCESS after college</a:t>
            </a:r>
          </a:p>
          <a:p>
            <a:pPr lvl="4">
              <a:buFont typeface="Wingdings" panose="05000000000000000000" pitchFamily="2" charset="2"/>
              <a:buChar char="Ø"/>
            </a:pPr>
            <a:r>
              <a:rPr lang="en-US" sz="4000" dirty="0">
                <a:latin typeface="Berlin Sans FB" pitchFamily="34" charset="0"/>
              </a:rPr>
              <a:t>  Workforce requirements</a:t>
            </a:r>
          </a:p>
          <a:p>
            <a:pPr lvl="4">
              <a:buFont typeface="Wingdings" panose="05000000000000000000" pitchFamily="2" charset="2"/>
              <a:buChar char="Ø"/>
            </a:pPr>
            <a:r>
              <a:rPr lang="en-US" sz="4000" dirty="0">
                <a:latin typeface="Berlin Sans FB" pitchFamily="34" charset="0"/>
              </a:rPr>
              <a:t>  Student goals</a:t>
            </a:r>
          </a:p>
          <a:p>
            <a:pPr marL="914400" lvl="2" indent="0">
              <a:buNone/>
            </a:pPr>
            <a:endParaRPr lang="en-US" sz="4400" dirty="0">
              <a:latin typeface="Berlin Sans FB" pitchFamily="34" charset="0"/>
            </a:endParaRPr>
          </a:p>
          <a:p>
            <a:pPr marL="914400" lvl="2" indent="0">
              <a:buNone/>
            </a:pPr>
            <a:endParaRPr lang="en-US" sz="4400" dirty="0">
              <a:latin typeface="Berlin Sans FB" pitchFamily="34" charset="0"/>
            </a:endParaRPr>
          </a:p>
          <a:p>
            <a:pPr marL="914400" lvl="2" indent="0">
              <a:buNone/>
            </a:pPr>
            <a:endParaRPr lang="en-US" dirty="0" smtClean="0">
              <a:latin typeface="Berlin Sans FB"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0511" y="0"/>
            <a:ext cx="7772400" cy="533400"/>
          </a:xfrm>
        </p:spPr>
        <p:txBody>
          <a:bodyPr>
            <a:normAutofit fontScale="90000"/>
          </a:bodyPr>
          <a:lstStyle/>
          <a:p>
            <a:pPr algn="l"/>
            <a:r>
              <a:rPr lang="en-US" sz="2400" b="1" i="1" dirty="0"/>
              <a:t/>
            </a:r>
            <a:br>
              <a:rPr lang="en-US" sz="2400" b="1" i="1" dirty="0"/>
            </a:br>
            <a:r>
              <a:rPr lang="en-US" sz="2400" b="1" i="1" dirty="0"/>
              <a:t/>
            </a:r>
            <a:br>
              <a:rPr lang="en-US" sz="2400" b="1" i="1" dirty="0"/>
            </a:br>
            <a:r>
              <a:rPr lang="en-US" sz="2400" b="1" i="1" dirty="0"/>
              <a:t>Accounting Faculty Prioritization                         </a:t>
            </a:r>
            <a:r>
              <a:rPr lang="en-US" sz="2400" dirty="0">
                <a:latin typeface="Arial" panose="020B0604020202020204" pitchFamily="34" charset="0"/>
                <a:cs typeface="Arial" panose="020B0604020202020204" pitchFamily="34" charset="0"/>
              </a:rPr>
              <a:t>Proposed Score</a:t>
            </a:r>
            <a:r>
              <a:rPr lang="en-US" sz="2400" b="1" dirty="0">
                <a:latin typeface="Arial" panose="020B0604020202020204" pitchFamily="34" charset="0"/>
                <a:cs typeface="Arial" panose="020B0604020202020204" pitchFamily="34" charset="0"/>
              </a:rPr>
              <a:t> 6	</a:t>
            </a: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endParaRPr lang="en-US" sz="2400" b="1" i="1" dirty="0"/>
          </a:p>
        </p:txBody>
      </p:sp>
      <p:sp>
        <p:nvSpPr>
          <p:cNvPr id="3" name="Subtitle 2"/>
          <p:cNvSpPr>
            <a:spLocks noGrp="1"/>
          </p:cNvSpPr>
          <p:nvPr>
            <p:ph type="subTitle" idx="1"/>
          </p:nvPr>
        </p:nvSpPr>
        <p:spPr>
          <a:xfrm>
            <a:off x="1524001" y="457200"/>
            <a:ext cx="8991599" cy="6324600"/>
          </a:xfrm>
        </p:spPr>
        <p:txBody>
          <a:bodyPr>
            <a:normAutofit fontScale="25000" lnSpcReduction="20000"/>
          </a:bodyPr>
          <a:lstStyle/>
          <a:p>
            <a:pPr marL="514350" indent="-514350" algn="l">
              <a:buAutoNum type="arabicPeriod" startAt="3"/>
            </a:pPr>
            <a:endParaRPr lang="en-US" sz="1400" b="1" dirty="0">
              <a:solidFill>
                <a:schemeClr val="tx1"/>
              </a:solidFill>
            </a:endParaRPr>
          </a:p>
          <a:p>
            <a:pPr algn="l"/>
            <a:endParaRPr lang="en-US" sz="6200" b="1" dirty="0">
              <a:solidFill>
                <a:schemeClr val="tx1"/>
              </a:solidFill>
              <a:latin typeface="Arial" panose="020B0604020202020204" pitchFamily="34" charset="0"/>
              <a:cs typeface="Arial" panose="020B0604020202020204" pitchFamily="34" charset="0"/>
            </a:endParaRPr>
          </a:p>
          <a:p>
            <a:pPr algn="l"/>
            <a:endParaRPr lang="en-US" sz="6200" b="1" dirty="0">
              <a:solidFill>
                <a:schemeClr val="tx1"/>
              </a:solidFill>
              <a:latin typeface="Arial" panose="020B0604020202020204" pitchFamily="34" charset="0"/>
              <a:cs typeface="Arial" panose="020B0604020202020204" pitchFamily="34" charset="0"/>
            </a:endParaRPr>
          </a:p>
          <a:p>
            <a:pPr algn="l"/>
            <a:endParaRPr lang="en-US" sz="6200" b="1" dirty="0">
              <a:solidFill>
                <a:schemeClr val="tx1"/>
              </a:solidFill>
              <a:latin typeface="Arial" panose="020B0604020202020204" pitchFamily="34" charset="0"/>
              <a:cs typeface="Arial" panose="020B0604020202020204" pitchFamily="34" charset="0"/>
            </a:endParaRPr>
          </a:p>
          <a:p>
            <a:pPr algn="l"/>
            <a:r>
              <a:rPr lang="en-US" sz="6200" b="1" dirty="0">
                <a:solidFill>
                  <a:schemeClr val="tx1"/>
                </a:solidFill>
                <a:latin typeface="Arial" panose="020B0604020202020204" pitchFamily="34" charset="0"/>
                <a:cs typeface="Arial" panose="020B0604020202020204" pitchFamily="34" charset="0"/>
              </a:rPr>
              <a:t>2.   Job Market and Industry Demand          			</a:t>
            </a:r>
            <a:r>
              <a:rPr lang="en-US" sz="6200" dirty="0">
                <a:solidFill>
                  <a:schemeClr val="tx1"/>
                </a:solidFill>
                <a:latin typeface="Arial" panose="020B0604020202020204" pitchFamily="34" charset="0"/>
                <a:cs typeface="Arial" panose="020B0604020202020204" pitchFamily="34" charset="0"/>
              </a:rPr>
              <a:t>   	</a:t>
            </a:r>
            <a:endParaRPr lang="en-US" sz="1400" b="1" dirty="0">
              <a:solidFill>
                <a:schemeClr val="tx1"/>
              </a:solidFill>
            </a:endParaRPr>
          </a:p>
          <a:p>
            <a:pPr algn="l"/>
            <a:r>
              <a:rPr lang="en-US" sz="6400" dirty="0">
                <a:solidFill>
                  <a:schemeClr val="tx1"/>
                </a:solidFill>
                <a:latin typeface="Arial" panose="020B0604020202020204" pitchFamily="34" charset="0"/>
                <a:cs typeface="Arial" panose="020B0604020202020204" pitchFamily="34" charset="0"/>
              </a:rPr>
              <a:t>Orange County’s high quality of life, diverse economy, and well-educated workforce has propelled the county to lead the region in growth and prosperity, allowing it to recover from the Great Recession quicker than neighboring counties and peer regions across the nation.  However, a growing and persistent skills gap threatens continued success. Even as unemployment rates are at record lows, employers face rising difficulties in filling positions with skilled, educated workers.</a:t>
            </a:r>
          </a:p>
          <a:p>
            <a:pPr algn="l"/>
            <a:endParaRPr lang="en-US" sz="4000" dirty="0">
              <a:solidFill>
                <a:schemeClr val="tx1"/>
              </a:solidFill>
              <a:latin typeface="Arial" panose="020B0604020202020204" pitchFamily="34" charset="0"/>
              <a:cs typeface="Arial" panose="020B0604020202020204" pitchFamily="34" charset="0"/>
            </a:endParaRPr>
          </a:p>
          <a:p>
            <a:pPr algn="l"/>
            <a:r>
              <a:rPr lang="en-US" sz="6400" dirty="0">
                <a:solidFill>
                  <a:schemeClr val="tx1"/>
                </a:solidFill>
                <a:latin typeface="Arial" panose="020B0604020202020204" pitchFamily="34" charset="0"/>
                <a:cs typeface="Arial" panose="020B0604020202020204" pitchFamily="34" charset="0"/>
              </a:rPr>
              <a:t>Orange County’s marketplace combined with its robust and diverse economy make Orange County a desirable place for employers to do business:</a:t>
            </a:r>
          </a:p>
          <a:p>
            <a:pPr marL="685800" indent="-685800" algn="l">
              <a:buFont typeface="Arial" panose="020B0604020202020204" pitchFamily="34" charset="0"/>
              <a:buChar char="•"/>
            </a:pPr>
            <a:r>
              <a:rPr lang="en-US" sz="6400" u="sng" dirty="0">
                <a:solidFill>
                  <a:schemeClr val="tx1"/>
                </a:solidFill>
                <a:latin typeface="Arial" panose="020B0604020202020204" pitchFamily="34" charset="0"/>
                <a:cs typeface="Arial" panose="020B0604020202020204" pitchFamily="34" charset="0"/>
              </a:rPr>
              <a:t>From 2016 to 7-2017 the county added 180,000 residents</a:t>
            </a:r>
            <a:r>
              <a:rPr lang="en-US" sz="6400" dirty="0">
                <a:solidFill>
                  <a:schemeClr val="tx1"/>
                </a:solidFill>
                <a:latin typeface="Arial" panose="020B0604020202020204" pitchFamily="34" charset="0"/>
                <a:cs typeface="Arial" panose="020B0604020202020204" pitchFamily="34" charset="0"/>
              </a:rPr>
              <a:t>, which brought the total population to an estimated 3,190,265, a 6 percent increase since 2010.</a:t>
            </a:r>
          </a:p>
          <a:p>
            <a:pPr marL="685800" indent="-685800" algn="l">
              <a:buFont typeface="Arial" panose="020B0604020202020204" pitchFamily="34" charset="0"/>
              <a:buChar char="•"/>
            </a:pPr>
            <a:r>
              <a:rPr lang="en-US" sz="6400" u="sng" dirty="0">
                <a:solidFill>
                  <a:schemeClr val="tx1"/>
                </a:solidFill>
                <a:latin typeface="Arial" panose="020B0604020202020204" pitchFamily="34" charset="0"/>
                <a:cs typeface="Arial" panose="020B0604020202020204" pitchFamily="34" charset="0"/>
              </a:rPr>
              <a:t>Median household income of Orange County residents is roughly $78,145</a:t>
            </a:r>
            <a:r>
              <a:rPr lang="en-US" sz="6400" dirty="0">
                <a:solidFill>
                  <a:schemeClr val="tx1"/>
                </a:solidFill>
                <a:latin typeface="Arial" panose="020B0604020202020204" pitchFamily="34" charset="0"/>
                <a:cs typeface="Arial" panose="020B0604020202020204" pitchFamily="34" charset="0"/>
              </a:rPr>
              <a:t>, nearly $15,000 greater than the California state median income and more than $20,000 higher than the United States’ median.</a:t>
            </a:r>
          </a:p>
          <a:p>
            <a:pPr algn="l"/>
            <a:endParaRPr lang="en-US" sz="6400" i="1" u="sng" dirty="0">
              <a:solidFill>
                <a:schemeClr val="tx1"/>
              </a:solidFill>
              <a:latin typeface="Arial" panose="020B0604020202020204" pitchFamily="34" charset="0"/>
              <a:cs typeface="Arial" panose="020B0604020202020204" pitchFamily="34" charset="0"/>
            </a:endParaRPr>
          </a:p>
          <a:p>
            <a:pPr algn="l"/>
            <a:r>
              <a:rPr lang="en-US" sz="6400" i="1" u="sng" dirty="0">
                <a:solidFill>
                  <a:schemeClr val="tx1"/>
                </a:solidFill>
                <a:latin typeface="Arial" panose="020B0604020202020204" pitchFamily="34" charset="0"/>
                <a:cs typeface="Arial" panose="020B0604020202020204" pitchFamily="34" charset="0"/>
              </a:rPr>
              <a:t>Orange County’s economic strength is reflected in its low unemployment rate </a:t>
            </a:r>
            <a:r>
              <a:rPr lang="en-US" sz="6400" i="1" dirty="0">
                <a:solidFill>
                  <a:schemeClr val="tx1"/>
                </a:solidFill>
                <a:latin typeface="Arial" panose="020B0604020202020204" pitchFamily="34" charset="0"/>
                <a:cs typeface="Arial" panose="020B0604020202020204" pitchFamily="34" charset="0"/>
              </a:rPr>
              <a:t>which consistently runs lower than that of the statewide average. According to the California Employment Development Department Orange County’s unemployment rate was at 3.1%; below the state average of 4.3% (2018).  Additionally, Orange County created 11,000 jobs in the last year.</a:t>
            </a:r>
          </a:p>
          <a:p>
            <a:pPr algn="l"/>
            <a:endParaRPr lang="en-US" sz="3800" b="1" dirty="0">
              <a:solidFill>
                <a:schemeClr val="tx1"/>
              </a:solidFill>
              <a:latin typeface="Arial" panose="020B0604020202020204" pitchFamily="34" charset="0"/>
              <a:cs typeface="Arial" panose="020B0604020202020204" pitchFamily="34" charset="0"/>
            </a:endParaRPr>
          </a:p>
          <a:p>
            <a:pPr lvl="1" algn="l"/>
            <a:endParaRPr lang="en-US" dirty="0">
              <a:solidFill>
                <a:schemeClr val="tx1"/>
              </a:solidFill>
            </a:endParaRPr>
          </a:p>
          <a:p>
            <a:pPr marL="914400" lvl="1" indent="-457200" algn="l">
              <a:buFont typeface="Arial" pitchFamily="34" charset="0"/>
              <a:buChar char="•"/>
            </a:pPr>
            <a:endParaRPr lang="en-US" dirty="0">
              <a:solidFill>
                <a:schemeClr val="tx1"/>
              </a:solidFill>
            </a:endParaRPr>
          </a:p>
          <a:p>
            <a:pPr algn="l"/>
            <a:endParaRPr lang="en-US" b="1" dirty="0">
              <a:solidFill>
                <a:schemeClr val="tx1"/>
              </a:solidFill>
            </a:endParaRPr>
          </a:p>
          <a:p>
            <a:pPr algn="l"/>
            <a:endParaRPr lang="en-US" sz="2000" dirty="0">
              <a:solidFill>
                <a:schemeClr val="tx1"/>
              </a:solidFill>
            </a:endParaRPr>
          </a:p>
        </p:txBody>
      </p:sp>
    </p:spTree>
    <p:extLst>
      <p:ext uri="{BB962C8B-B14F-4D97-AF65-F5344CB8AC3E}">
        <p14:creationId xmlns:p14="http://schemas.microsoft.com/office/powerpoint/2010/main" val="1997093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i="1" dirty="0"/>
              <a:t>Accounting Faculty Prioritization                      </a:t>
            </a:r>
            <a:r>
              <a:rPr lang="en-US" sz="2400" dirty="0">
                <a:latin typeface="Arial" panose="020B0604020202020204" pitchFamily="34" charset="0"/>
                <a:cs typeface="Arial" panose="020B0604020202020204" pitchFamily="34" charset="0"/>
              </a:rPr>
              <a:t>Proposed Score</a:t>
            </a:r>
            <a:r>
              <a:rPr lang="en-US" sz="2400" b="1" dirty="0">
                <a:latin typeface="Arial" panose="020B0604020202020204" pitchFamily="34" charset="0"/>
                <a:cs typeface="Arial" panose="020B0604020202020204" pitchFamily="34" charset="0"/>
              </a:rPr>
              <a:t> 6</a:t>
            </a:r>
            <a:endParaRPr lang="en-US" sz="2400" dirty="0"/>
          </a:p>
        </p:txBody>
      </p:sp>
      <p:pic>
        <p:nvPicPr>
          <p:cNvPr id="3" name="Picture 2"/>
          <p:cNvPicPr>
            <a:picLocks noChangeAspect="1"/>
          </p:cNvPicPr>
          <p:nvPr/>
        </p:nvPicPr>
        <p:blipFill>
          <a:blip r:embed="rId2"/>
          <a:stretch>
            <a:fillRect/>
          </a:stretch>
        </p:blipFill>
        <p:spPr>
          <a:xfrm>
            <a:off x="1676401" y="1905000"/>
            <a:ext cx="8955183" cy="4363091"/>
          </a:xfrm>
          <a:prstGeom prst="rect">
            <a:avLst/>
          </a:prstGeom>
        </p:spPr>
      </p:pic>
    </p:spTree>
    <p:extLst>
      <p:ext uri="{BB962C8B-B14F-4D97-AF65-F5344CB8AC3E}">
        <p14:creationId xmlns:p14="http://schemas.microsoft.com/office/powerpoint/2010/main" val="3256726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i="1" dirty="0"/>
              <a:t>Accounting Faculty Prioritization                         </a:t>
            </a:r>
            <a:r>
              <a:rPr lang="en-US" sz="2000" dirty="0">
                <a:latin typeface="Arial" panose="020B0604020202020204" pitchFamily="34" charset="0"/>
                <a:cs typeface="Arial" panose="020B0604020202020204" pitchFamily="34" charset="0"/>
              </a:rPr>
              <a:t>Proposed Score</a:t>
            </a:r>
            <a:r>
              <a:rPr lang="en-US" sz="2000" b="1" dirty="0">
                <a:latin typeface="Arial" panose="020B0604020202020204" pitchFamily="34" charset="0"/>
                <a:cs typeface="Arial" panose="020B0604020202020204" pitchFamily="34" charset="0"/>
              </a:rPr>
              <a:t> 6</a:t>
            </a:r>
            <a:endParaRPr lang="en-US" sz="2000" dirty="0"/>
          </a:p>
        </p:txBody>
      </p:sp>
      <p:pic>
        <p:nvPicPr>
          <p:cNvPr id="3" name="Picture 2"/>
          <p:cNvPicPr>
            <a:picLocks noChangeAspect="1"/>
          </p:cNvPicPr>
          <p:nvPr/>
        </p:nvPicPr>
        <p:blipFill>
          <a:blip r:embed="rId2"/>
          <a:stretch>
            <a:fillRect/>
          </a:stretch>
        </p:blipFill>
        <p:spPr>
          <a:xfrm>
            <a:off x="2362200" y="1905001"/>
            <a:ext cx="7145746" cy="3990975"/>
          </a:xfrm>
          <a:prstGeom prst="rect">
            <a:avLst/>
          </a:prstGeom>
        </p:spPr>
      </p:pic>
    </p:spTree>
    <p:extLst>
      <p:ext uri="{BB962C8B-B14F-4D97-AF65-F5344CB8AC3E}">
        <p14:creationId xmlns:p14="http://schemas.microsoft.com/office/powerpoint/2010/main" val="39589521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i="1" dirty="0"/>
              <a:t>Accounting Faculty Prioritization        </a:t>
            </a:r>
            <a:r>
              <a:rPr lang="en-US" sz="2800" dirty="0"/>
              <a:t>Proposed Score </a:t>
            </a:r>
            <a:r>
              <a:rPr lang="en-US" sz="2800" b="1" i="1" dirty="0"/>
              <a:t>6</a:t>
            </a:r>
            <a:endParaRPr lang="en-US" sz="2800" dirty="0"/>
          </a:p>
        </p:txBody>
      </p:sp>
      <p:pic>
        <p:nvPicPr>
          <p:cNvPr id="4" name="Picture 3"/>
          <p:cNvPicPr/>
          <p:nvPr/>
        </p:nvPicPr>
        <p:blipFill>
          <a:blip r:embed="rId2"/>
          <a:stretch>
            <a:fillRect/>
          </a:stretch>
        </p:blipFill>
        <p:spPr>
          <a:xfrm>
            <a:off x="3143250" y="1295400"/>
            <a:ext cx="5905500" cy="5657850"/>
          </a:xfrm>
          <a:prstGeom prst="rect">
            <a:avLst/>
          </a:prstGeom>
        </p:spPr>
      </p:pic>
    </p:spTree>
    <p:extLst>
      <p:ext uri="{BB962C8B-B14F-4D97-AF65-F5344CB8AC3E}">
        <p14:creationId xmlns:p14="http://schemas.microsoft.com/office/powerpoint/2010/main" val="25655131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0511" y="0"/>
            <a:ext cx="7772400" cy="533400"/>
          </a:xfrm>
        </p:spPr>
        <p:txBody>
          <a:bodyPr>
            <a:normAutofit/>
          </a:bodyPr>
          <a:lstStyle/>
          <a:p>
            <a:pPr algn="l"/>
            <a:r>
              <a:rPr lang="en-US" sz="2400" b="1" i="1" dirty="0"/>
              <a:t>Accounting Faculty Prioritization</a:t>
            </a:r>
          </a:p>
        </p:txBody>
      </p:sp>
      <p:sp>
        <p:nvSpPr>
          <p:cNvPr id="3" name="Subtitle 2"/>
          <p:cNvSpPr>
            <a:spLocks noGrp="1"/>
          </p:cNvSpPr>
          <p:nvPr>
            <p:ph type="subTitle" idx="1"/>
          </p:nvPr>
        </p:nvSpPr>
        <p:spPr>
          <a:xfrm>
            <a:off x="2807001" y="1600200"/>
            <a:ext cx="7010401" cy="4648200"/>
          </a:xfrm>
        </p:spPr>
        <p:txBody>
          <a:bodyPr>
            <a:normAutofit/>
          </a:bodyPr>
          <a:lstStyle/>
          <a:p>
            <a:pPr marL="742950" indent="-742950" algn="l">
              <a:buFont typeface="+mj-lt"/>
              <a:buAutoNum type="arabicPeriod" startAt="6"/>
            </a:pPr>
            <a:endParaRPr lang="en-US" sz="1400" b="1" dirty="0">
              <a:solidFill>
                <a:schemeClr val="tx1"/>
              </a:solidFill>
            </a:endParaRPr>
          </a:p>
          <a:p>
            <a:pPr marL="514350" indent="-514350" algn="l">
              <a:buAutoNum type="arabicPeriod" startAt="3"/>
            </a:pPr>
            <a:endParaRPr lang="en-US" sz="1400" b="1" dirty="0">
              <a:solidFill>
                <a:schemeClr val="tx1"/>
              </a:solidFill>
            </a:endParaRPr>
          </a:p>
          <a:p>
            <a:pPr marL="914400" lvl="1" indent="-457200" algn="l">
              <a:buFont typeface="Arial" pitchFamily="34" charset="0"/>
              <a:buChar char="•"/>
            </a:pPr>
            <a:endParaRPr lang="en-US" dirty="0">
              <a:solidFill>
                <a:schemeClr val="tx1"/>
              </a:solidFill>
            </a:endParaRPr>
          </a:p>
          <a:p>
            <a:pPr algn="l"/>
            <a:endParaRPr lang="en-US" b="1" dirty="0">
              <a:solidFill>
                <a:schemeClr val="tx1"/>
              </a:solidFill>
            </a:endParaRPr>
          </a:p>
          <a:p>
            <a:pPr algn="l"/>
            <a:endParaRPr lang="en-US" sz="2000" dirty="0">
              <a:solidFill>
                <a:schemeClr val="tx1"/>
              </a:solidFill>
            </a:endParaRPr>
          </a:p>
        </p:txBody>
      </p:sp>
      <p:pic>
        <p:nvPicPr>
          <p:cNvPr id="4" name="Picture 3"/>
          <p:cNvPicPr>
            <a:picLocks noChangeAspect="1"/>
          </p:cNvPicPr>
          <p:nvPr/>
        </p:nvPicPr>
        <p:blipFill>
          <a:blip r:embed="rId3"/>
          <a:stretch>
            <a:fillRect/>
          </a:stretch>
        </p:blipFill>
        <p:spPr>
          <a:xfrm>
            <a:off x="2795499" y="1017030"/>
            <a:ext cx="5038725" cy="5078970"/>
          </a:xfrm>
          <a:prstGeom prst="rect">
            <a:avLst/>
          </a:prstGeom>
        </p:spPr>
      </p:pic>
    </p:spTree>
    <p:extLst>
      <p:ext uri="{BB962C8B-B14F-4D97-AF65-F5344CB8AC3E}">
        <p14:creationId xmlns:p14="http://schemas.microsoft.com/office/powerpoint/2010/main" val="39161061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latin typeface="Arial" panose="020B0604020202020204" pitchFamily="34" charset="0"/>
                <a:cs typeface="Arial" panose="020B0604020202020204" pitchFamily="34" charset="0"/>
              </a:rPr>
              <a:t>2.   Job Market and Industry Demand</a:t>
            </a:r>
            <a:endParaRPr lang="en-US" sz="2400" dirty="0"/>
          </a:p>
        </p:txBody>
      </p:sp>
      <p:pic>
        <p:nvPicPr>
          <p:cNvPr id="3" name="Picture 2"/>
          <p:cNvPicPr/>
          <p:nvPr/>
        </p:nvPicPr>
        <p:blipFill>
          <a:blip r:embed="rId2"/>
          <a:stretch>
            <a:fillRect/>
          </a:stretch>
        </p:blipFill>
        <p:spPr>
          <a:xfrm>
            <a:off x="2438400" y="1524000"/>
            <a:ext cx="7620000" cy="5410200"/>
          </a:xfrm>
          <a:prstGeom prst="rect">
            <a:avLst/>
          </a:prstGeom>
        </p:spPr>
      </p:pic>
    </p:spTree>
    <p:extLst>
      <p:ext uri="{BB962C8B-B14F-4D97-AF65-F5344CB8AC3E}">
        <p14:creationId xmlns:p14="http://schemas.microsoft.com/office/powerpoint/2010/main" val="1884586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i="1" dirty="0"/>
              <a:t>Accounting Faculty Prioritization                      </a:t>
            </a:r>
            <a:r>
              <a:rPr lang="en-US" sz="2000" dirty="0">
                <a:latin typeface="Arial" panose="020B0604020202020204" pitchFamily="34" charset="0"/>
                <a:cs typeface="Arial" panose="020B0604020202020204" pitchFamily="34" charset="0"/>
              </a:rPr>
              <a:t>Proposed Score</a:t>
            </a:r>
            <a:r>
              <a:rPr lang="en-US" sz="2000" b="1" dirty="0">
                <a:latin typeface="Arial" panose="020B0604020202020204" pitchFamily="34" charset="0"/>
                <a:cs typeface="Arial" panose="020B0604020202020204" pitchFamily="34" charset="0"/>
              </a:rPr>
              <a:t> 6</a:t>
            </a:r>
            <a:endParaRPr lang="en-US" sz="2000" dirty="0"/>
          </a:p>
        </p:txBody>
      </p:sp>
      <p:pic>
        <p:nvPicPr>
          <p:cNvPr id="3" name="Picture 2"/>
          <p:cNvPicPr>
            <a:picLocks noChangeAspect="1"/>
          </p:cNvPicPr>
          <p:nvPr/>
        </p:nvPicPr>
        <p:blipFill>
          <a:blip r:embed="rId2"/>
          <a:stretch>
            <a:fillRect/>
          </a:stretch>
        </p:blipFill>
        <p:spPr>
          <a:xfrm>
            <a:off x="1996440" y="1905000"/>
            <a:ext cx="8077200" cy="4038600"/>
          </a:xfrm>
          <a:prstGeom prst="rect">
            <a:avLst/>
          </a:prstGeom>
        </p:spPr>
      </p:pic>
    </p:spTree>
    <p:extLst>
      <p:ext uri="{BB962C8B-B14F-4D97-AF65-F5344CB8AC3E}">
        <p14:creationId xmlns:p14="http://schemas.microsoft.com/office/powerpoint/2010/main" val="102613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1818787" y="2667000"/>
            <a:ext cx="8554427" cy="1581150"/>
          </a:xfrm>
          <a:prstGeom prst="rect">
            <a:avLst/>
          </a:prstGeom>
        </p:spPr>
      </p:pic>
      <p:pic>
        <p:nvPicPr>
          <p:cNvPr id="4" name="Picture 3"/>
          <p:cNvPicPr>
            <a:picLocks noChangeAspect="1"/>
          </p:cNvPicPr>
          <p:nvPr/>
        </p:nvPicPr>
        <p:blipFill>
          <a:blip r:embed="rId3"/>
          <a:stretch>
            <a:fillRect/>
          </a:stretch>
        </p:blipFill>
        <p:spPr>
          <a:xfrm>
            <a:off x="1818786" y="4272592"/>
            <a:ext cx="8959182" cy="1442408"/>
          </a:xfrm>
          <a:prstGeom prst="rect">
            <a:avLst/>
          </a:prstGeom>
        </p:spPr>
      </p:pic>
      <p:pic>
        <p:nvPicPr>
          <p:cNvPr id="6" name="Picture 5"/>
          <p:cNvPicPr>
            <a:picLocks noChangeAspect="1"/>
          </p:cNvPicPr>
          <p:nvPr/>
        </p:nvPicPr>
        <p:blipFill>
          <a:blip r:embed="rId4"/>
          <a:stretch>
            <a:fillRect/>
          </a:stretch>
        </p:blipFill>
        <p:spPr>
          <a:xfrm>
            <a:off x="2438400" y="457200"/>
            <a:ext cx="7500938" cy="1357756"/>
          </a:xfrm>
          <a:prstGeom prst="rect">
            <a:avLst/>
          </a:prstGeom>
        </p:spPr>
      </p:pic>
    </p:spTree>
    <p:extLst>
      <p:ext uri="{BB962C8B-B14F-4D97-AF65-F5344CB8AC3E}">
        <p14:creationId xmlns:p14="http://schemas.microsoft.com/office/powerpoint/2010/main" val="22876145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2060"/>
                </a:solidFill>
              </a:rPr>
              <a:t>Middle Skills Jobs in Accounting &amp; Tax</a:t>
            </a:r>
          </a:p>
        </p:txBody>
      </p:sp>
      <p:pic>
        <p:nvPicPr>
          <p:cNvPr id="3" name="Picture 2"/>
          <p:cNvPicPr/>
          <p:nvPr/>
        </p:nvPicPr>
        <p:blipFill>
          <a:blip r:embed="rId2"/>
          <a:stretch>
            <a:fillRect/>
          </a:stretch>
        </p:blipFill>
        <p:spPr>
          <a:xfrm>
            <a:off x="2133600" y="1828800"/>
            <a:ext cx="8077200" cy="3352800"/>
          </a:xfrm>
          <a:prstGeom prst="rect">
            <a:avLst/>
          </a:prstGeom>
        </p:spPr>
      </p:pic>
      <p:pic>
        <p:nvPicPr>
          <p:cNvPr id="4" name="Picture 3"/>
          <p:cNvPicPr/>
          <p:nvPr/>
        </p:nvPicPr>
        <p:blipFill>
          <a:blip r:embed="rId3"/>
          <a:stretch>
            <a:fillRect/>
          </a:stretch>
        </p:blipFill>
        <p:spPr>
          <a:xfrm>
            <a:off x="2133600" y="5263514"/>
            <a:ext cx="8382000" cy="1289686"/>
          </a:xfrm>
          <a:prstGeom prst="rect">
            <a:avLst/>
          </a:prstGeom>
        </p:spPr>
      </p:pic>
    </p:spTree>
    <p:extLst>
      <p:ext uri="{BB962C8B-B14F-4D97-AF65-F5344CB8AC3E}">
        <p14:creationId xmlns:p14="http://schemas.microsoft.com/office/powerpoint/2010/main" val="19990239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0"/>
            <a:ext cx="7772400" cy="623710"/>
          </a:xfrm>
        </p:spPr>
        <p:txBody>
          <a:bodyPr>
            <a:normAutofit/>
          </a:bodyPr>
          <a:lstStyle/>
          <a:p>
            <a:pPr algn="l"/>
            <a:r>
              <a:rPr lang="en-US" sz="2400" b="1" i="1" dirty="0"/>
              <a:t>Accounting Faculty Prioritization</a:t>
            </a:r>
          </a:p>
        </p:txBody>
      </p:sp>
      <p:sp>
        <p:nvSpPr>
          <p:cNvPr id="3" name="Subtitle 2"/>
          <p:cNvSpPr>
            <a:spLocks noGrp="1"/>
          </p:cNvSpPr>
          <p:nvPr>
            <p:ph type="subTitle" idx="1"/>
          </p:nvPr>
        </p:nvSpPr>
        <p:spPr>
          <a:xfrm>
            <a:off x="1905000" y="609600"/>
            <a:ext cx="8382000" cy="6248400"/>
          </a:xfrm>
        </p:spPr>
        <p:txBody>
          <a:bodyPr>
            <a:normAutofit fontScale="62500" lnSpcReduction="20000"/>
          </a:bodyPr>
          <a:lstStyle/>
          <a:p>
            <a:pPr marL="742950" indent="-742950" algn="l">
              <a:buFont typeface="+mj-lt"/>
              <a:buAutoNum type="arabicPeriod" startAt="6"/>
            </a:pPr>
            <a:r>
              <a:rPr lang="en-US" sz="3800" b="1" dirty="0">
                <a:solidFill>
                  <a:schemeClr val="tx1"/>
                </a:solidFill>
                <a:latin typeface="Arial" panose="020B0604020202020204" pitchFamily="34" charset="0"/>
                <a:cs typeface="Arial" panose="020B0604020202020204" pitchFamily="34" charset="0"/>
              </a:rPr>
              <a:t>College Major Trends</a:t>
            </a:r>
            <a:r>
              <a:rPr lang="en-US" sz="3800" dirty="0">
                <a:solidFill>
                  <a:schemeClr val="tx1"/>
                </a:solidFill>
                <a:latin typeface="Arial" panose="020B0604020202020204" pitchFamily="34" charset="0"/>
                <a:cs typeface="Arial" panose="020B0604020202020204" pitchFamily="34" charset="0"/>
              </a:rPr>
              <a:t>   </a:t>
            </a:r>
          </a:p>
          <a:p>
            <a:pPr algn="l"/>
            <a:r>
              <a:rPr lang="en-US" sz="3800" dirty="0">
                <a:solidFill>
                  <a:schemeClr val="tx1"/>
                </a:solidFill>
                <a:latin typeface="Arial" panose="020B0604020202020204" pitchFamily="34" charset="0"/>
                <a:cs typeface="Arial" panose="020B0604020202020204" pitchFamily="34" charset="0"/>
              </a:rPr>
              <a:t>	</a:t>
            </a:r>
            <a:endParaRPr lang="en-US" sz="2800" b="1" dirty="0">
              <a:solidFill>
                <a:schemeClr val="tx1"/>
              </a:solidFill>
            </a:endParaRPr>
          </a:p>
          <a:p>
            <a:pPr algn="l"/>
            <a:r>
              <a:rPr lang="en-US" sz="4000" dirty="0">
                <a:solidFill>
                  <a:schemeClr val="tx1"/>
                </a:solidFill>
                <a:latin typeface="Arial" panose="020B0604020202020204" pitchFamily="34" charset="0"/>
                <a:cs typeface="Arial" panose="020B0604020202020204" pitchFamily="34" charset="0"/>
              </a:rPr>
              <a:t>The Overall Success Rate and Overall Retention Rate for Accounting students has remained stable averaging </a:t>
            </a:r>
            <a:r>
              <a:rPr lang="en-US" sz="4000" u="sng" dirty="0">
                <a:solidFill>
                  <a:schemeClr val="tx1"/>
                </a:solidFill>
                <a:latin typeface="Arial" panose="020B0604020202020204" pitchFamily="34" charset="0"/>
                <a:cs typeface="Arial" panose="020B0604020202020204" pitchFamily="34" charset="0"/>
              </a:rPr>
              <a:t>61.7% (Success Rate) and 77.0% (Retention Rate</a:t>
            </a:r>
            <a:r>
              <a:rPr lang="en-US" sz="4000" dirty="0">
                <a:solidFill>
                  <a:schemeClr val="tx1"/>
                </a:solidFill>
                <a:latin typeface="Arial" panose="020B0604020202020204" pitchFamily="34" charset="0"/>
                <a:cs typeface="Arial" panose="020B0604020202020204" pitchFamily="34" charset="0"/>
              </a:rPr>
              <a:t>) over the past three years. </a:t>
            </a:r>
          </a:p>
          <a:p>
            <a:pPr algn="l"/>
            <a:endParaRPr lang="en-US" sz="4000" dirty="0">
              <a:solidFill>
                <a:schemeClr val="tx1"/>
              </a:solidFill>
              <a:latin typeface="Arial" panose="020B0604020202020204" pitchFamily="34" charset="0"/>
              <a:cs typeface="Arial" panose="020B0604020202020204" pitchFamily="34" charset="0"/>
            </a:endParaRPr>
          </a:p>
          <a:p>
            <a:pPr algn="l"/>
            <a:r>
              <a:rPr lang="en-US" sz="4000" dirty="0">
                <a:solidFill>
                  <a:schemeClr val="tx1"/>
                </a:solidFill>
                <a:latin typeface="Arial" panose="020B0604020202020204" pitchFamily="34" charset="0"/>
                <a:cs typeface="Arial" panose="020B0604020202020204" pitchFamily="34" charset="0"/>
              </a:rPr>
              <a:t>Based on modality, Traditional classes consistently result in higher Success/Retention Rates. </a:t>
            </a:r>
            <a:r>
              <a:rPr lang="en-US" sz="4000" u="sng" dirty="0">
                <a:solidFill>
                  <a:schemeClr val="tx1"/>
                </a:solidFill>
                <a:latin typeface="Arial" panose="020B0604020202020204" pitchFamily="34" charset="0"/>
                <a:cs typeface="Arial" panose="020B0604020202020204" pitchFamily="34" charset="0"/>
              </a:rPr>
              <a:t>Traditional classes experience an 83.1% Success Rate and 89.8% Retention Rate</a:t>
            </a:r>
            <a:r>
              <a:rPr lang="en-US" sz="4000" dirty="0">
                <a:solidFill>
                  <a:schemeClr val="tx1"/>
                </a:solidFill>
                <a:latin typeface="Arial" panose="020B0604020202020204" pitchFamily="34" charset="0"/>
                <a:cs typeface="Arial" panose="020B0604020202020204" pitchFamily="34" charset="0"/>
              </a:rPr>
              <a:t> compared to and </a:t>
            </a:r>
            <a:r>
              <a:rPr lang="en-US" sz="4000" u="sng" dirty="0">
                <a:solidFill>
                  <a:schemeClr val="tx1"/>
                </a:solidFill>
                <a:latin typeface="Arial" panose="020B0604020202020204" pitchFamily="34" charset="0"/>
                <a:cs typeface="Arial" panose="020B0604020202020204" pitchFamily="34" charset="0"/>
              </a:rPr>
              <a:t>Online classes (60.0% and 74.00%, respectively)</a:t>
            </a:r>
            <a:r>
              <a:rPr lang="en-US" sz="4000" dirty="0">
                <a:solidFill>
                  <a:schemeClr val="tx1"/>
                </a:solidFill>
                <a:latin typeface="Arial" panose="020B0604020202020204" pitchFamily="34" charset="0"/>
                <a:cs typeface="Arial" panose="020B0604020202020204" pitchFamily="34" charset="0"/>
              </a:rPr>
              <a:t>. This clearly indicates that students that have the structure and support (instructor and tutoring services) do better in Accounting courses.</a:t>
            </a:r>
          </a:p>
          <a:p>
            <a:pPr algn="l"/>
            <a:r>
              <a:rPr lang="en-US" sz="4000" dirty="0">
                <a:solidFill>
                  <a:schemeClr val="tx1"/>
                </a:solidFill>
                <a:latin typeface="Arial" panose="020B0604020202020204" pitchFamily="34" charset="0"/>
                <a:cs typeface="Arial" panose="020B0604020202020204" pitchFamily="34" charset="0"/>
              </a:rPr>
              <a:t> </a:t>
            </a:r>
          </a:p>
          <a:p>
            <a:pPr algn="l"/>
            <a:r>
              <a:rPr lang="en-US" sz="4000" dirty="0">
                <a:solidFill>
                  <a:schemeClr val="tx1"/>
                </a:solidFill>
                <a:latin typeface="Arial" panose="020B0604020202020204" pitchFamily="34" charset="0"/>
                <a:cs typeface="Arial" panose="020B0604020202020204" pitchFamily="34" charset="0"/>
              </a:rPr>
              <a:t>Age demographics indicate that the </a:t>
            </a:r>
            <a:r>
              <a:rPr lang="en-US" sz="4000" u="sng" dirty="0">
                <a:solidFill>
                  <a:schemeClr val="tx1"/>
                </a:solidFill>
                <a:latin typeface="Arial" panose="020B0604020202020204" pitchFamily="34" charset="0"/>
                <a:cs typeface="Arial" panose="020B0604020202020204" pitchFamily="34" charset="0"/>
              </a:rPr>
              <a:t>majority of our Accounting students are older (30-39 years) </a:t>
            </a:r>
            <a:r>
              <a:rPr lang="en-US" sz="4000" dirty="0">
                <a:solidFill>
                  <a:schemeClr val="tx1"/>
                </a:solidFill>
                <a:latin typeface="Arial" panose="020B0604020202020204" pitchFamily="34" charset="0"/>
                <a:cs typeface="Arial" panose="020B0604020202020204" pitchFamily="34" charset="0"/>
              </a:rPr>
              <a:t>and taking courses in addition to work and family responsibilities.   </a:t>
            </a:r>
          </a:p>
          <a:p>
            <a:pPr algn="l"/>
            <a:endParaRPr lang="en-US" sz="3800" b="1" dirty="0">
              <a:solidFill>
                <a:schemeClr val="tx1"/>
              </a:solidFill>
              <a:latin typeface="Arial" panose="020B0604020202020204" pitchFamily="34" charset="0"/>
              <a:cs typeface="Arial" panose="020B0604020202020204" pitchFamily="34" charset="0"/>
            </a:endParaRPr>
          </a:p>
          <a:p>
            <a:pPr lvl="1" algn="l"/>
            <a:endParaRPr lang="en-US" dirty="0">
              <a:solidFill>
                <a:schemeClr val="tx1"/>
              </a:solidFill>
            </a:endParaRPr>
          </a:p>
          <a:p>
            <a:pPr marL="914400" lvl="1" indent="-457200" algn="l">
              <a:buFont typeface="Arial" pitchFamily="34" charset="0"/>
              <a:buChar char="•"/>
            </a:pPr>
            <a:endParaRPr lang="en-US" dirty="0">
              <a:solidFill>
                <a:schemeClr val="tx1"/>
              </a:solidFill>
            </a:endParaRPr>
          </a:p>
          <a:p>
            <a:pPr algn="l"/>
            <a:endParaRPr lang="en-US" b="1" dirty="0">
              <a:solidFill>
                <a:schemeClr val="tx1"/>
              </a:solidFill>
            </a:endParaRPr>
          </a:p>
          <a:p>
            <a:pPr algn="l"/>
            <a:endParaRPr lang="en-US" sz="2000" dirty="0">
              <a:solidFill>
                <a:schemeClr val="tx1"/>
              </a:solidFill>
            </a:endParaRPr>
          </a:p>
        </p:txBody>
      </p:sp>
    </p:spTree>
    <p:extLst>
      <p:ext uri="{BB962C8B-B14F-4D97-AF65-F5344CB8AC3E}">
        <p14:creationId xmlns:p14="http://schemas.microsoft.com/office/powerpoint/2010/main" val="39281315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609600"/>
            <a:ext cx="8991600" cy="5181600"/>
          </a:xfrm>
        </p:spPr>
        <p:txBody>
          <a:bodyPr>
            <a:normAutofit fontScale="70000" lnSpcReduction="20000"/>
          </a:bodyPr>
          <a:lstStyle/>
          <a:p>
            <a:pPr marL="914400" lvl="2" indent="0">
              <a:buNone/>
            </a:pPr>
            <a:r>
              <a:rPr lang="en-US" sz="4700" dirty="0">
                <a:latin typeface="Berlin Sans FB" pitchFamily="34" charset="0"/>
              </a:rPr>
              <a:t>ELL students will take YOUR </a:t>
            </a:r>
            <a:r>
              <a:rPr lang="en-US" sz="4700" dirty="0">
                <a:latin typeface="Berlin Sans FB" pitchFamily="34" charset="0"/>
              </a:rPr>
              <a:t>courses </a:t>
            </a:r>
            <a:r>
              <a:rPr lang="en-US" sz="4700" dirty="0">
                <a:latin typeface="Berlin Sans FB" pitchFamily="34" charset="0"/>
              </a:rPr>
              <a:t>(all disciplines) whether they </a:t>
            </a:r>
            <a:r>
              <a:rPr lang="en-US" sz="4700" dirty="0">
                <a:latin typeface="Berlin Sans FB" pitchFamily="34" charset="0"/>
              </a:rPr>
              <a:t>have </a:t>
            </a:r>
            <a:r>
              <a:rPr lang="en-US" sz="4700" dirty="0">
                <a:latin typeface="Berlin Sans FB" pitchFamily="34" charset="0"/>
              </a:rPr>
              <a:t>had ESL or not 	</a:t>
            </a:r>
            <a:endParaRPr lang="en-US" sz="4700" dirty="0">
              <a:latin typeface="Berlin Sans FB" pitchFamily="34" charset="0"/>
            </a:endParaRPr>
          </a:p>
          <a:p>
            <a:pPr marL="914400" lvl="2" indent="0">
              <a:buNone/>
            </a:pPr>
            <a:endParaRPr lang="en-US" sz="1300" dirty="0">
              <a:latin typeface="Berlin Sans FB" pitchFamily="34" charset="0"/>
            </a:endParaRPr>
          </a:p>
          <a:p>
            <a:pPr lvl="2"/>
            <a:r>
              <a:rPr lang="en-US" sz="5700" dirty="0">
                <a:latin typeface="Berlin Sans FB" pitchFamily="34" charset="0"/>
              </a:rPr>
              <a:t>Strengthening the ESL Department strengthens every department:</a:t>
            </a:r>
          </a:p>
          <a:p>
            <a:pPr marL="914400" lvl="2" indent="0">
              <a:buNone/>
            </a:pPr>
            <a:endParaRPr lang="en-US" sz="4000" dirty="0">
              <a:latin typeface="Berlin Sans FB" pitchFamily="34" charset="0"/>
            </a:endParaRPr>
          </a:p>
          <a:p>
            <a:pPr lvl="3"/>
            <a:r>
              <a:rPr lang="en-US" sz="3500" dirty="0">
                <a:latin typeface="Berlin Sans FB" pitchFamily="34" charset="0"/>
              </a:rPr>
              <a:t>Group 2: Effective outreach to those who are not enrolled in ESL / not ready for your class. The message: Take ESL first!</a:t>
            </a:r>
          </a:p>
          <a:p>
            <a:pPr lvl="3"/>
            <a:endParaRPr lang="en-US" sz="1400" dirty="0">
              <a:latin typeface="Berlin Sans FB" pitchFamily="34" charset="0"/>
            </a:endParaRPr>
          </a:p>
          <a:p>
            <a:pPr lvl="3"/>
            <a:r>
              <a:rPr lang="en-US" sz="3500" dirty="0">
                <a:latin typeface="Berlin Sans FB" pitchFamily="34" charset="0"/>
              </a:rPr>
              <a:t>Group 3: More are well prepared for English demands of your classes </a:t>
            </a:r>
          </a:p>
          <a:p>
            <a:pPr marL="914400" lvl="2" indent="0">
              <a:buNone/>
            </a:pPr>
            <a:endParaRPr lang="en-US" sz="4400" dirty="0">
              <a:latin typeface="Berlin Sans FB" pitchFamily="34" charset="0"/>
            </a:endParaRPr>
          </a:p>
          <a:p>
            <a:pPr marL="914400" lvl="2" indent="0">
              <a:buNone/>
            </a:pPr>
            <a:endParaRPr lang="en-US" dirty="0" smtClean="0">
              <a:latin typeface="Berlin Sans FB" pitchFamily="34" charset="0"/>
            </a:endParaRPr>
          </a:p>
        </p:txBody>
      </p:sp>
    </p:spTree>
    <p:extLst>
      <p:ext uri="{BB962C8B-B14F-4D97-AF65-F5344CB8AC3E}">
        <p14:creationId xmlns:p14="http://schemas.microsoft.com/office/powerpoint/2010/main" val="20058664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
            <a:ext cx="7772400" cy="685800"/>
          </a:xfrm>
        </p:spPr>
        <p:txBody>
          <a:bodyPr>
            <a:normAutofit/>
          </a:bodyPr>
          <a:lstStyle/>
          <a:p>
            <a:pPr algn="l"/>
            <a:r>
              <a:rPr lang="en-US" sz="2400" b="1" i="1" dirty="0"/>
              <a:t>Accounting Faculty Prioritization               </a:t>
            </a:r>
            <a:r>
              <a:rPr lang="en-US" sz="2400" dirty="0">
                <a:latin typeface="Arial" panose="020B0604020202020204" pitchFamily="34" charset="0"/>
                <a:cs typeface="Arial" panose="020B0604020202020204" pitchFamily="34" charset="0"/>
              </a:rPr>
              <a:t>Proposed Score</a:t>
            </a:r>
            <a:r>
              <a:rPr lang="en-US" sz="2400" b="1" dirty="0">
                <a:latin typeface="Arial" panose="020B0604020202020204" pitchFamily="34" charset="0"/>
                <a:cs typeface="Arial" panose="020B0604020202020204" pitchFamily="34" charset="0"/>
              </a:rPr>
              <a:t> 6</a:t>
            </a:r>
            <a:endParaRPr lang="en-US" sz="2400" b="1" i="1" dirty="0"/>
          </a:p>
        </p:txBody>
      </p:sp>
      <p:sp>
        <p:nvSpPr>
          <p:cNvPr id="3" name="Subtitle 2"/>
          <p:cNvSpPr>
            <a:spLocks noGrp="1"/>
          </p:cNvSpPr>
          <p:nvPr>
            <p:ph type="subTitle" idx="1"/>
          </p:nvPr>
        </p:nvSpPr>
        <p:spPr>
          <a:xfrm>
            <a:off x="1828800" y="533400"/>
            <a:ext cx="8534400" cy="6400800"/>
          </a:xfrm>
        </p:spPr>
        <p:txBody>
          <a:bodyPr>
            <a:noAutofit/>
          </a:bodyPr>
          <a:lstStyle/>
          <a:p>
            <a:pPr algn="l"/>
            <a:r>
              <a:rPr lang="en-US" sz="2800" b="1" dirty="0">
                <a:solidFill>
                  <a:srgbClr val="002060"/>
                </a:solidFill>
              </a:rPr>
              <a:t>Additional Information:</a:t>
            </a:r>
          </a:p>
          <a:p>
            <a:pPr algn="l"/>
            <a:r>
              <a:rPr lang="en-US" sz="2800" b="1" dirty="0">
                <a:solidFill>
                  <a:srgbClr val="002060"/>
                </a:solidFill>
              </a:rPr>
              <a:t>Priorities and Plan</a:t>
            </a:r>
            <a:r>
              <a:rPr lang="en-US" sz="2800" dirty="0">
                <a:solidFill>
                  <a:srgbClr val="002060"/>
                </a:solidFill>
              </a:rPr>
              <a:t>:</a:t>
            </a:r>
          </a:p>
          <a:p>
            <a:pPr algn="l"/>
            <a:r>
              <a:rPr lang="en-US" sz="1800" b="1" dirty="0">
                <a:solidFill>
                  <a:srgbClr val="002060"/>
                </a:solidFill>
              </a:rPr>
              <a:t>          </a:t>
            </a:r>
            <a:r>
              <a:rPr lang="en-US" sz="2000" b="1" dirty="0">
                <a:solidFill>
                  <a:srgbClr val="002060"/>
                </a:solidFill>
              </a:rPr>
              <a:t>Specific Goals 2019-20-Year</a:t>
            </a:r>
            <a:r>
              <a:rPr lang="en-US" sz="2000" dirty="0">
                <a:solidFill>
                  <a:srgbClr val="002060"/>
                </a:solidFill>
              </a:rPr>
              <a:t>:</a:t>
            </a:r>
          </a:p>
          <a:p>
            <a:pPr lvl="1" algn="l"/>
            <a:r>
              <a:rPr lang="en-US" sz="2000" dirty="0">
                <a:solidFill>
                  <a:srgbClr val="002060"/>
                </a:solidFill>
              </a:rPr>
              <a:t>Expanded Pathways with CSUs, UCs; and private Colleges.</a:t>
            </a:r>
          </a:p>
          <a:p>
            <a:pPr lvl="1" algn="l"/>
            <a:endParaRPr lang="en-US" sz="2000" dirty="0">
              <a:solidFill>
                <a:srgbClr val="002060"/>
              </a:solidFill>
            </a:endParaRPr>
          </a:p>
          <a:p>
            <a:pPr lvl="1" algn="l"/>
            <a:r>
              <a:rPr lang="en-US" sz="2000" dirty="0">
                <a:solidFill>
                  <a:srgbClr val="002060"/>
                </a:solidFill>
              </a:rPr>
              <a:t>Expand activities that are typically only at the four year universities.</a:t>
            </a:r>
          </a:p>
          <a:p>
            <a:pPr lvl="2" algn="l"/>
            <a:r>
              <a:rPr lang="en-US" sz="1400" dirty="0">
                <a:solidFill>
                  <a:srgbClr val="002060"/>
                </a:solidFill>
              </a:rPr>
              <a:t>Volunteer Income Tax Assistance VITA – 2018 Goal serve 300 taxpayers</a:t>
            </a:r>
          </a:p>
          <a:p>
            <a:pPr lvl="2" algn="l"/>
            <a:r>
              <a:rPr lang="en-US" sz="1400" dirty="0">
                <a:solidFill>
                  <a:srgbClr val="002060"/>
                </a:solidFill>
              </a:rPr>
              <a:t>Meet the Firms – Students meet face to face with Local and Regional CPA Firms for jobs and mentorships.</a:t>
            </a:r>
          </a:p>
          <a:p>
            <a:pPr lvl="1" algn="l"/>
            <a:endParaRPr lang="en-US" sz="2000" dirty="0">
              <a:solidFill>
                <a:srgbClr val="002060"/>
              </a:solidFill>
            </a:endParaRPr>
          </a:p>
          <a:p>
            <a:pPr lvl="1" algn="l"/>
            <a:r>
              <a:rPr lang="en-US" sz="2000" dirty="0">
                <a:solidFill>
                  <a:srgbClr val="002060"/>
                </a:solidFill>
              </a:rPr>
              <a:t>Create Tax Programs that qualify students to certify for immediate employment (H&amp;R Block, CTEC, EA)</a:t>
            </a:r>
          </a:p>
          <a:p>
            <a:pPr lvl="1" algn="l"/>
            <a:endParaRPr lang="en-US" sz="2000" dirty="0">
              <a:solidFill>
                <a:srgbClr val="002060"/>
              </a:solidFill>
            </a:endParaRPr>
          </a:p>
          <a:p>
            <a:pPr lvl="1" algn="l"/>
            <a:r>
              <a:rPr lang="en-US" sz="2000" dirty="0">
                <a:solidFill>
                  <a:srgbClr val="002060"/>
                </a:solidFill>
              </a:rPr>
              <a:t>Develop Data Analytics Courses &amp; Program to keep accounting department relevant</a:t>
            </a:r>
          </a:p>
          <a:p>
            <a:pPr lvl="1" algn="l"/>
            <a:endParaRPr lang="en-US" sz="2000" dirty="0">
              <a:solidFill>
                <a:srgbClr val="002060"/>
              </a:solidFill>
            </a:endParaRPr>
          </a:p>
          <a:p>
            <a:pPr lvl="1"/>
            <a:r>
              <a:rPr lang="en-US" sz="2000" b="1" dirty="0">
                <a:solidFill>
                  <a:srgbClr val="002060"/>
                </a:solidFill>
              </a:rPr>
              <a:t>The scope and effectiveness of these programs will be greatly enhanced with the addition of full-time staff to champion activities.  </a:t>
            </a:r>
          </a:p>
          <a:p>
            <a:pPr lvl="1" algn="l"/>
            <a:r>
              <a:rPr lang="en-US" sz="1800" dirty="0">
                <a:solidFill>
                  <a:schemeClr val="tx1"/>
                </a:solidFill>
              </a:rPr>
              <a:t/>
            </a:r>
            <a:br>
              <a:rPr lang="en-US" sz="1800" dirty="0">
                <a:solidFill>
                  <a:schemeClr val="tx1"/>
                </a:solidFill>
              </a:rPr>
            </a:br>
            <a:endParaRPr lang="en-US" sz="1800" dirty="0">
              <a:solidFill>
                <a:schemeClr val="tx1"/>
              </a:solidFill>
            </a:endParaRPr>
          </a:p>
        </p:txBody>
      </p:sp>
    </p:spTree>
    <p:extLst>
      <p:ext uri="{BB962C8B-B14F-4D97-AF65-F5344CB8AC3E}">
        <p14:creationId xmlns:p14="http://schemas.microsoft.com/office/powerpoint/2010/main" val="18846583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5"/>
          <p:cNvPicPr preferRelativeResize="0"/>
          <p:nvPr/>
        </p:nvPicPr>
        <p:blipFill>
          <a:blip r:embed="rId3">
            <a:alphaModFix/>
          </a:blip>
          <a:stretch>
            <a:fillRect/>
          </a:stretch>
        </p:blipFill>
        <p:spPr>
          <a:xfrm>
            <a:off x="215734" y="1088567"/>
            <a:ext cx="4381133" cy="4381133"/>
          </a:xfrm>
          <a:prstGeom prst="rect">
            <a:avLst/>
          </a:prstGeom>
          <a:noFill/>
          <a:ln>
            <a:noFill/>
          </a:ln>
        </p:spPr>
      </p:pic>
      <p:sp>
        <p:nvSpPr>
          <p:cNvPr id="100" name="Google Shape;100;p25"/>
          <p:cNvSpPr txBox="1"/>
          <p:nvPr/>
        </p:nvSpPr>
        <p:spPr>
          <a:xfrm>
            <a:off x="4597333" y="331467"/>
            <a:ext cx="7617600" cy="5194800"/>
          </a:xfrm>
          <a:prstGeom prst="rect">
            <a:avLst/>
          </a:prstGeom>
          <a:noFill/>
          <a:ln>
            <a:noFill/>
          </a:ln>
        </p:spPr>
        <p:txBody>
          <a:bodyPr spcFirstLastPara="1" wrap="square" lIns="121900" tIns="121900" rIns="121900" bIns="121900" anchor="t" anchorCtr="0">
            <a:noAutofit/>
          </a:bodyPr>
          <a:lstStyle/>
          <a:p>
            <a:pPr algn="ctr">
              <a:buClr>
                <a:srgbClr val="000000"/>
              </a:buClr>
              <a:buFont typeface="Arial"/>
              <a:buNone/>
            </a:pPr>
            <a:r>
              <a:rPr lang="en" sz="9600" kern="0">
                <a:solidFill>
                  <a:srgbClr val="FFFFFF"/>
                </a:solidFill>
                <a:cs typeface="Arial"/>
                <a:sym typeface="Arial"/>
              </a:rPr>
              <a:t>In 6 Minutes:</a:t>
            </a:r>
            <a:endParaRPr sz="9600" kern="0">
              <a:solidFill>
                <a:srgbClr val="FFFFFF"/>
              </a:solidFill>
              <a:cs typeface="Arial"/>
              <a:sym typeface="Arial"/>
            </a:endParaRPr>
          </a:p>
          <a:p>
            <a:pPr algn="ctr">
              <a:buClr>
                <a:srgbClr val="000000"/>
              </a:buClr>
              <a:buFont typeface="Arial"/>
              <a:buNone/>
            </a:pPr>
            <a:endParaRPr sz="2400" kern="0">
              <a:solidFill>
                <a:srgbClr val="FFFFFF"/>
              </a:solidFill>
              <a:cs typeface="Arial"/>
              <a:sym typeface="Arial"/>
            </a:endParaRPr>
          </a:p>
          <a:p>
            <a:pPr algn="ctr">
              <a:buClr>
                <a:srgbClr val="000000"/>
              </a:buClr>
              <a:buFont typeface="Arial"/>
              <a:buNone/>
            </a:pPr>
            <a:r>
              <a:rPr lang="en" sz="6400" kern="0">
                <a:solidFill>
                  <a:srgbClr val="FFFFFF"/>
                </a:solidFill>
                <a:cs typeface="Arial"/>
                <a:sym typeface="Arial"/>
              </a:rPr>
              <a:t>Why Coastline needs a Full Time</a:t>
            </a:r>
            <a:endParaRPr sz="6400" kern="0">
              <a:solidFill>
                <a:srgbClr val="FFFFFF"/>
              </a:solidFill>
              <a:cs typeface="Arial"/>
              <a:sym typeface="Arial"/>
            </a:endParaRPr>
          </a:p>
          <a:p>
            <a:pPr>
              <a:buClr>
                <a:srgbClr val="000000"/>
              </a:buClr>
              <a:buFont typeface="Arial"/>
              <a:buNone/>
            </a:pPr>
            <a:endParaRPr sz="2400" kern="0">
              <a:solidFill>
                <a:srgbClr val="FFFFFF"/>
              </a:solidFill>
              <a:cs typeface="Arial"/>
              <a:sym typeface="Arial"/>
            </a:endParaRPr>
          </a:p>
          <a:p>
            <a:pPr algn="ctr">
              <a:buClr>
                <a:srgbClr val="000000"/>
              </a:buClr>
              <a:buFont typeface="Arial"/>
              <a:buNone/>
            </a:pPr>
            <a:r>
              <a:rPr lang="en" sz="6400" kern="0">
                <a:solidFill>
                  <a:srgbClr val="FFFFFF"/>
                </a:solidFill>
                <a:cs typeface="Arial"/>
                <a:sym typeface="Arial"/>
              </a:rPr>
              <a:t> </a:t>
            </a:r>
            <a:r>
              <a:rPr lang="en" sz="9600" b="1" kern="0">
                <a:solidFill>
                  <a:srgbClr val="FF0000"/>
                </a:solidFill>
                <a:highlight>
                  <a:srgbClr val="FFFFFF"/>
                </a:highlight>
                <a:cs typeface="Arial"/>
                <a:sym typeface="Arial"/>
              </a:rPr>
              <a:t>LIBRARIAN</a:t>
            </a:r>
            <a:endParaRPr sz="9600" b="1" kern="0">
              <a:solidFill>
                <a:srgbClr val="FF0000"/>
              </a:solidFill>
              <a:highlight>
                <a:srgbClr val="FFFFFF"/>
              </a:highlight>
              <a:cs typeface="Arial"/>
              <a:sym typeface="Arial"/>
            </a:endParaRPr>
          </a:p>
        </p:txBody>
      </p:sp>
      <p:pic>
        <p:nvPicPr>
          <p:cNvPr id="101" name="Google Shape;101;p25"/>
          <p:cNvPicPr preferRelativeResize="0"/>
          <p:nvPr/>
        </p:nvPicPr>
        <p:blipFill>
          <a:blip r:embed="rId4">
            <a:alphaModFix/>
          </a:blip>
          <a:stretch>
            <a:fillRect/>
          </a:stretch>
        </p:blipFill>
        <p:spPr>
          <a:xfrm>
            <a:off x="104167" y="5932167"/>
            <a:ext cx="2247900" cy="8128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6"/>
          <p:cNvPicPr preferRelativeResize="0"/>
          <p:nvPr/>
        </p:nvPicPr>
        <p:blipFill>
          <a:blip r:embed="rId3">
            <a:alphaModFix/>
          </a:blip>
          <a:stretch>
            <a:fillRect/>
          </a:stretch>
        </p:blipFill>
        <p:spPr>
          <a:xfrm>
            <a:off x="215734" y="1088567"/>
            <a:ext cx="4381133" cy="4381133"/>
          </a:xfrm>
          <a:prstGeom prst="rect">
            <a:avLst/>
          </a:prstGeom>
          <a:noFill/>
          <a:ln>
            <a:noFill/>
          </a:ln>
        </p:spPr>
      </p:pic>
      <p:sp>
        <p:nvSpPr>
          <p:cNvPr id="107" name="Google Shape;107;p26"/>
          <p:cNvSpPr txBox="1"/>
          <p:nvPr/>
        </p:nvSpPr>
        <p:spPr>
          <a:xfrm>
            <a:off x="4596867" y="101600"/>
            <a:ext cx="7617600" cy="5512000"/>
          </a:xfrm>
          <a:prstGeom prst="rect">
            <a:avLst/>
          </a:prstGeom>
          <a:noFill/>
          <a:ln>
            <a:noFill/>
          </a:ln>
        </p:spPr>
        <p:txBody>
          <a:bodyPr spcFirstLastPara="1" wrap="square" lIns="121900" tIns="121900" rIns="121900" bIns="121900" anchor="t" anchorCtr="0">
            <a:noAutofit/>
          </a:bodyPr>
          <a:lstStyle/>
          <a:p>
            <a:pPr algn="ctr">
              <a:buClr>
                <a:srgbClr val="000000"/>
              </a:buClr>
              <a:buFont typeface="Arial"/>
              <a:buNone/>
            </a:pPr>
            <a:r>
              <a:rPr lang="en" sz="6400" kern="0">
                <a:solidFill>
                  <a:srgbClr val="FF0000"/>
                </a:solidFill>
                <a:highlight>
                  <a:srgbClr val="FFFFFF"/>
                </a:highlight>
                <a:cs typeface="Arial"/>
                <a:sym typeface="Arial"/>
              </a:rPr>
              <a:t>State Funded</a:t>
            </a:r>
            <a:endParaRPr sz="6400" kern="0">
              <a:solidFill>
                <a:srgbClr val="FF0000"/>
              </a:solidFill>
              <a:highlight>
                <a:srgbClr val="FFFFFF"/>
              </a:highlight>
              <a:cs typeface="Arial"/>
              <a:sym typeface="Arial"/>
            </a:endParaRPr>
          </a:p>
          <a:p>
            <a:pPr algn="ctr">
              <a:buClr>
                <a:srgbClr val="000000"/>
              </a:buClr>
              <a:buFont typeface="Arial"/>
              <a:buNone/>
            </a:pPr>
            <a:endParaRPr sz="1600" kern="0">
              <a:solidFill>
                <a:srgbClr val="FFFFFF"/>
              </a:solidFill>
              <a:cs typeface="Arial"/>
              <a:sym typeface="Arial"/>
            </a:endParaRPr>
          </a:p>
          <a:p>
            <a:pPr algn="ctr">
              <a:buClr>
                <a:srgbClr val="000000"/>
              </a:buClr>
              <a:buFont typeface="Arial"/>
              <a:buNone/>
            </a:pPr>
            <a:r>
              <a:rPr lang="en" sz="9600" kern="0">
                <a:solidFill>
                  <a:srgbClr val="FFFFFF"/>
                </a:solidFill>
                <a:cs typeface="Arial"/>
                <a:sym typeface="Arial"/>
              </a:rPr>
              <a:t>Library</a:t>
            </a:r>
            <a:endParaRPr sz="9600" kern="0">
              <a:solidFill>
                <a:srgbClr val="FFFFFF"/>
              </a:solidFill>
              <a:cs typeface="Arial"/>
              <a:sym typeface="Arial"/>
            </a:endParaRPr>
          </a:p>
          <a:p>
            <a:pPr algn="ctr">
              <a:buClr>
                <a:srgbClr val="000000"/>
              </a:buClr>
              <a:buFont typeface="Arial"/>
              <a:buNone/>
            </a:pPr>
            <a:r>
              <a:rPr lang="en" sz="9600" kern="0">
                <a:solidFill>
                  <a:srgbClr val="FFFFFF"/>
                </a:solidFill>
                <a:cs typeface="Arial"/>
                <a:sym typeface="Arial"/>
              </a:rPr>
              <a:t>Services</a:t>
            </a:r>
            <a:endParaRPr sz="9600" kern="0">
              <a:solidFill>
                <a:srgbClr val="FFFFFF"/>
              </a:solidFill>
              <a:cs typeface="Arial"/>
              <a:sym typeface="Arial"/>
            </a:endParaRPr>
          </a:p>
          <a:p>
            <a:pPr algn="ctr">
              <a:buClr>
                <a:srgbClr val="000000"/>
              </a:buClr>
              <a:buFont typeface="Arial"/>
              <a:buNone/>
            </a:pPr>
            <a:r>
              <a:rPr lang="en" sz="9600" kern="0">
                <a:solidFill>
                  <a:srgbClr val="FFFFFF"/>
                </a:solidFill>
                <a:cs typeface="Arial"/>
                <a:sym typeface="Arial"/>
              </a:rPr>
              <a:t>Platform </a:t>
            </a:r>
            <a:r>
              <a:rPr lang="en" sz="6400" kern="0">
                <a:solidFill>
                  <a:srgbClr val="FFFFFF"/>
                </a:solidFill>
                <a:cs typeface="Arial"/>
                <a:sym typeface="Arial"/>
              </a:rPr>
              <a:t>(LSP)</a:t>
            </a:r>
            <a:endParaRPr sz="6400" kern="0">
              <a:solidFill>
                <a:srgbClr val="FFFFFF"/>
              </a:solidFill>
              <a:cs typeface="Arial"/>
              <a:sym typeface="Arial"/>
            </a:endParaRPr>
          </a:p>
        </p:txBody>
      </p:sp>
      <p:pic>
        <p:nvPicPr>
          <p:cNvPr id="108" name="Google Shape;108;p26"/>
          <p:cNvPicPr preferRelativeResize="0"/>
          <p:nvPr/>
        </p:nvPicPr>
        <p:blipFill>
          <a:blip r:embed="rId4">
            <a:alphaModFix/>
          </a:blip>
          <a:stretch>
            <a:fillRect/>
          </a:stretch>
        </p:blipFill>
        <p:spPr>
          <a:xfrm>
            <a:off x="104167" y="5932167"/>
            <a:ext cx="2247900" cy="812800"/>
          </a:xfrm>
          <a:prstGeom prst="rect">
            <a:avLst/>
          </a:prstGeom>
          <a:noFill/>
          <a:ln>
            <a:noFill/>
          </a:ln>
        </p:spPr>
      </p:pic>
      <p:sp>
        <p:nvSpPr>
          <p:cNvPr id="109" name="Google Shape;109;p26"/>
          <p:cNvSpPr txBox="1"/>
          <p:nvPr/>
        </p:nvSpPr>
        <p:spPr>
          <a:xfrm>
            <a:off x="6308267" y="6097767"/>
            <a:ext cx="4194800" cy="647200"/>
          </a:xfrm>
          <a:prstGeom prst="rect">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Font typeface="Arial"/>
              <a:buNone/>
            </a:pPr>
            <a:r>
              <a:rPr lang="en" sz="3200" kern="0">
                <a:solidFill>
                  <a:srgbClr val="FFFFFF"/>
                </a:solidFill>
                <a:cs typeface="Arial"/>
                <a:sym typeface="Arial"/>
              </a:rPr>
              <a:t>Subjective Criteria #2</a:t>
            </a:r>
            <a:endParaRPr sz="3200" kern="0">
              <a:solidFill>
                <a:srgbClr val="FFFFFF"/>
              </a:solidFil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7"/>
          <p:cNvPicPr preferRelativeResize="0"/>
          <p:nvPr/>
        </p:nvPicPr>
        <p:blipFill>
          <a:blip r:embed="rId3">
            <a:alphaModFix/>
          </a:blip>
          <a:stretch>
            <a:fillRect/>
          </a:stretch>
        </p:blipFill>
        <p:spPr>
          <a:xfrm>
            <a:off x="215734" y="1088567"/>
            <a:ext cx="4381133" cy="4381133"/>
          </a:xfrm>
          <a:prstGeom prst="rect">
            <a:avLst/>
          </a:prstGeom>
          <a:noFill/>
          <a:ln>
            <a:noFill/>
          </a:ln>
        </p:spPr>
      </p:pic>
      <p:sp>
        <p:nvSpPr>
          <p:cNvPr id="115" name="Google Shape;115;p27"/>
          <p:cNvSpPr txBox="1"/>
          <p:nvPr/>
        </p:nvSpPr>
        <p:spPr>
          <a:xfrm>
            <a:off x="4596867" y="-101600"/>
            <a:ext cx="7617600" cy="1034000"/>
          </a:xfrm>
          <a:prstGeom prst="rect">
            <a:avLst/>
          </a:prstGeom>
          <a:noFill/>
          <a:ln>
            <a:noFill/>
          </a:ln>
        </p:spPr>
        <p:txBody>
          <a:bodyPr spcFirstLastPara="1" wrap="square" lIns="121900" tIns="121900" rIns="121900" bIns="121900" anchor="t" anchorCtr="0">
            <a:noAutofit/>
          </a:bodyPr>
          <a:lstStyle/>
          <a:p>
            <a:pPr algn="ctr">
              <a:buClr>
                <a:srgbClr val="000000"/>
              </a:buClr>
              <a:buFont typeface="Arial"/>
              <a:buNone/>
            </a:pPr>
            <a:r>
              <a:rPr lang="en" sz="6400" kern="0">
                <a:solidFill>
                  <a:srgbClr val="FFFFFF"/>
                </a:solidFill>
                <a:cs typeface="Arial"/>
                <a:sym typeface="Arial"/>
              </a:rPr>
              <a:t>Library Services</a:t>
            </a:r>
            <a:endParaRPr sz="6400" kern="0">
              <a:solidFill>
                <a:srgbClr val="FFFFFF"/>
              </a:solidFill>
              <a:cs typeface="Arial"/>
              <a:sym typeface="Arial"/>
            </a:endParaRPr>
          </a:p>
        </p:txBody>
      </p:sp>
      <p:pic>
        <p:nvPicPr>
          <p:cNvPr id="116" name="Google Shape;116;p27"/>
          <p:cNvPicPr preferRelativeResize="0"/>
          <p:nvPr/>
        </p:nvPicPr>
        <p:blipFill>
          <a:blip r:embed="rId4">
            <a:alphaModFix/>
          </a:blip>
          <a:stretch>
            <a:fillRect/>
          </a:stretch>
        </p:blipFill>
        <p:spPr>
          <a:xfrm>
            <a:off x="104167" y="5932167"/>
            <a:ext cx="2247900" cy="812800"/>
          </a:xfrm>
          <a:prstGeom prst="rect">
            <a:avLst/>
          </a:prstGeom>
          <a:noFill/>
          <a:ln>
            <a:noFill/>
          </a:ln>
        </p:spPr>
      </p:pic>
      <p:sp>
        <p:nvSpPr>
          <p:cNvPr id="117" name="Google Shape;117;p27"/>
          <p:cNvSpPr txBox="1"/>
          <p:nvPr/>
        </p:nvSpPr>
        <p:spPr>
          <a:xfrm>
            <a:off x="6308267" y="6097767"/>
            <a:ext cx="4194800" cy="647200"/>
          </a:xfrm>
          <a:prstGeom prst="rect">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Font typeface="Arial"/>
              <a:buNone/>
            </a:pPr>
            <a:r>
              <a:rPr lang="en" sz="3200" kern="0">
                <a:solidFill>
                  <a:srgbClr val="FFFFFF"/>
                </a:solidFill>
                <a:cs typeface="Arial"/>
                <a:sym typeface="Arial"/>
              </a:rPr>
              <a:t>Subjective Criteria #1</a:t>
            </a:r>
            <a:endParaRPr sz="3200" kern="0">
              <a:solidFill>
                <a:srgbClr val="FFFFFF"/>
              </a:solidFill>
              <a:cs typeface="Arial"/>
              <a:sym typeface="Arial"/>
            </a:endParaRPr>
          </a:p>
        </p:txBody>
      </p:sp>
      <p:sp>
        <p:nvSpPr>
          <p:cNvPr id="118" name="Google Shape;118;p27"/>
          <p:cNvSpPr/>
          <p:nvPr/>
        </p:nvSpPr>
        <p:spPr>
          <a:xfrm>
            <a:off x="4801867" y="713736"/>
            <a:ext cx="7311024" cy="5829120"/>
          </a:xfrm>
          <a:prstGeom prst="irregularSeal1">
            <a:avLst/>
          </a:prstGeom>
          <a:solidFill>
            <a:srgbClr val="FF0000"/>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27"/>
          <p:cNvSpPr/>
          <p:nvPr/>
        </p:nvSpPr>
        <p:spPr>
          <a:xfrm>
            <a:off x="5247007" y="1135580"/>
            <a:ext cx="6420744" cy="4985424"/>
          </a:xfrm>
          <a:prstGeom prst="irregularSeal1">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27"/>
          <p:cNvSpPr txBox="1"/>
          <p:nvPr/>
        </p:nvSpPr>
        <p:spPr>
          <a:xfrm>
            <a:off x="5544817" y="2411167"/>
            <a:ext cx="5543600" cy="1218400"/>
          </a:xfrm>
          <a:prstGeom prst="rect">
            <a:avLst/>
          </a:prstGeom>
          <a:noFill/>
          <a:ln>
            <a:noFill/>
          </a:ln>
        </p:spPr>
        <p:txBody>
          <a:bodyPr spcFirstLastPara="1" wrap="square" lIns="121900" tIns="121900" rIns="121900" bIns="121900" anchor="t" anchorCtr="0">
            <a:noAutofit/>
          </a:bodyPr>
          <a:lstStyle/>
          <a:p>
            <a:pPr algn="ctr">
              <a:buClr>
                <a:srgbClr val="000000"/>
              </a:buClr>
              <a:buFont typeface="Arial"/>
              <a:buNone/>
            </a:pPr>
            <a:r>
              <a:rPr lang="en" sz="12800" kern="0">
                <a:solidFill>
                  <a:srgbClr val="38761D"/>
                </a:solidFill>
                <a:latin typeface="Comic Sans MS"/>
                <a:ea typeface="Comic Sans MS"/>
                <a:cs typeface="Comic Sans MS"/>
                <a:sym typeface="Comic Sans MS"/>
              </a:rPr>
              <a:t>OMG!</a:t>
            </a:r>
            <a:endParaRPr sz="12800" kern="0">
              <a:solidFill>
                <a:srgbClr val="38761D"/>
              </a:solidFill>
              <a:latin typeface="Comic Sans MS"/>
              <a:ea typeface="Comic Sans MS"/>
              <a:cs typeface="Comic Sans MS"/>
              <a:sym typeface="Comic Sans M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8"/>
          <p:cNvPicPr preferRelativeResize="0"/>
          <p:nvPr/>
        </p:nvPicPr>
        <p:blipFill>
          <a:blip r:embed="rId3">
            <a:alphaModFix/>
          </a:blip>
          <a:stretch>
            <a:fillRect/>
          </a:stretch>
        </p:blipFill>
        <p:spPr>
          <a:xfrm>
            <a:off x="215734" y="1088567"/>
            <a:ext cx="4381133" cy="4381133"/>
          </a:xfrm>
          <a:prstGeom prst="rect">
            <a:avLst/>
          </a:prstGeom>
          <a:noFill/>
          <a:ln>
            <a:noFill/>
          </a:ln>
        </p:spPr>
      </p:pic>
      <p:sp>
        <p:nvSpPr>
          <p:cNvPr id="126" name="Google Shape;126;p28"/>
          <p:cNvSpPr txBox="1"/>
          <p:nvPr/>
        </p:nvSpPr>
        <p:spPr>
          <a:xfrm>
            <a:off x="4596867" y="-101600"/>
            <a:ext cx="7617600" cy="1034000"/>
          </a:xfrm>
          <a:prstGeom prst="rect">
            <a:avLst/>
          </a:prstGeom>
          <a:noFill/>
          <a:ln>
            <a:noFill/>
          </a:ln>
        </p:spPr>
        <p:txBody>
          <a:bodyPr spcFirstLastPara="1" wrap="square" lIns="121900" tIns="121900" rIns="121900" bIns="121900" anchor="t" anchorCtr="0">
            <a:noAutofit/>
          </a:bodyPr>
          <a:lstStyle/>
          <a:p>
            <a:pPr algn="ctr">
              <a:buClr>
                <a:srgbClr val="000000"/>
              </a:buClr>
              <a:buFont typeface="Arial"/>
              <a:buNone/>
            </a:pPr>
            <a:r>
              <a:rPr lang="en" sz="6400" kern="0">
                <a:solidFill>
                  <a:srgbClr val="FFFFFF"/>
                </a:solidFill>
                <a:cs typeface="Arial"/>
                <a:sym typeface="Arial"/>
              </a:rPr>
              <a:t>Library Reference</a:t>
            </a:r>
            <a:endParaRPr sz="6400" kern="0">
              <a:solidFill>
                <a:srgbClr val="FFFFFF"/>
              </a:solidFill>
              <a:cs typeface="Arial"/>
              <a:sym typeface="Arial"/>
            </a:endParaRPr>
          </a:p>
        </p:txBody>
      </p:sp>
      <p:pic>
        <p:nvPicPr>
          <p:cNvPr id="127" name="Google Shape;127;p28"/>
          <p:cNvPicPr preferRelativeResize="0"/>
          <p:nvPr/>
        </p:nvPicPr>
        <p:blipFill>
          <a:blip r:embed="rId4">
            <a:alphaModFix/>
          </a:blip>
          <a:stretch>
            <a:fillRect/>
          </a:stretch>
        </p:blipFill>
        <p:spPr>
          <a:xfrm>
            <a:off x="104167" y="5932167"/>
            <a:ext cx="2247900" cy="812800"/>
          </a:xfrm>
          <a:prstGeom prst="rect">
            <a:avLst/>
          </a:prstGeom>
          <a:noFill/>
          <a:ln>
            <a:noFill/>
          </a:ln>
        </p:spPr>
      </p:pic>
      <p:sp>
        <p:nvSpPr>
          <p:cNvPr id="128" name="Google Shape;128;p28"/>
          <p:cNvSpPr txBox="1"/>
          <p:nvPr/>
        </p:nvSpPr>
        <p:spPr>
          <a:xfrm>
            <a:off x="6308267" y="6097767"/>
            <a:ext cx="4194800" cy="647200"/>
          </a:xfrm>
          <a:prstGeom prst="rect">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Font typeface="Arial"/>
              <a:buNone/>
            </a:pPr>
            <a:r>
              <a:rPr lang="en" sz="3200" kern="0">
                <a:solidFill>
                  <a:srgbClr val="FFFFFF"/>
                </a:solidFill>
                <a:cs typeface="Arial"/>
                <a:sym typeface="Arial"/>
              </a:rPr>
              <a:t>Subjective Criteria #1</a:t>
            </a:r>
            <a:endParaRPr sz="3200" kern="0">
              <a:solidFill>
                <a:srgbClr val="FFFFFF"/>
              </a:solidFill>
              <a:cs typeface="Arial"/>
              <a:sym typeface="Arial"/>
            </a:endParaRPr>
          </a:p>
        </p:txBody>
      </p:sp>
      <p:sp>
        <p:nvSpPr>
          <p:cNvPr id="129" name="Google Shape;129;p28"/>
          <p:cNvSpPr/>
          <p:nvPr/>
        </p:nvSpPr>
        <p:spPr>
          <a:xfrm>
            <a:off x="7987033" y="3808735"/>
            <a:ext cx="4330728" cy="2601000"/>
          </a:xfrm>
          <a:prstGeom prst="irregularSeal1">
            <a:avLst/>
          </a:prstGeom>
          <a:solidFill>
            <a:srgbClr val="FF0000"/>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28"/>
          <p:cNvSpPr/>
          <p:nvPr/>
        </p:nvSpPr>
        <p:spPr>
          <a:xfrm>
            <a:off x="8250712" y="3996963"/>
            <a:ext cx="3803328" cy="2224512"/>
          </a:xfrm>
          <a:prstGeom prst="irregularSeal1">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28"/>
          <p:cNvSpPr txBox="1"/>
          <p:nvPr/>
        </p:nvSpPr>
        <p:spPr>
          <a:xfrm>
            <a:off x="8427121" y="4566132"/>
            <a:ext cx="3283600" cy="543600"/>
          </a:xfrm>
          <a:prstGeom prst="rect">
            <a:avLst/>
          </a:prstGeom>
          <a:noFill/>
          <a:ln>
            <a:noFill/>
          </a:ln>
        </p:spPr>
        <p:txBody>
          <a:bodyPr spcFirstLastPara="1" wrap="square" lIns="121900" tIns="121900" rIns="121900" bIns="121900" anchor="t" anchorCtr="0">
            <a:noAutofit/>
          </a:bodyPr>
          <a:lstStyle/>
          <a:p>
            <a:pPr algn="ctr">
              <a:buClr>
                <a:srgbClr val="000000"/>
              </a:buClr>
              <a:buFont typeface="Arial"/>
              <a:buNone/>
            </a:pPr>
            <a:r>
              <a:rPr lang="en" sz="6400" kern="0">
                <a:solidFill>
                  <a:srgbClr val="38761D"/>
                </a:solidFill>
                <a:latin typeface="Comic Sans MS"/>
                <a:ea typeface="Comic Sans MS"/>
                <a:cs typeface="Comic Sans MS"/>
                <a:sym typeface="Comic Sans MS"/>
              </a:rPr>
              <a:t>OMG!</a:t>
            </a:r>
            <a:endParaRPr sz="6400" kern="0">
              <a:solidFill>
                <a:srgbClr val="38761D"/>
              </a:solidFill>
              <a:latin typeface="Comic Sans MS"/>
              <a:ea typeface="Comic Sans MS"/>
              <a:cs typeface="Comic Sans MS"/>
              <a:sym typeface="Comic Sans MS"/>
            </a:endParaRPr>
          </a:p>
        </p:txBody>
      </p:sp>
      <p:sp>
        <p:nvSpPr>
          <p:cNvPr id="132" name="Google Shape;132;p28"/>
          <p:cNvSpPr/>
          <p:nvPr/>
        </p:nvSpPr>
        <p:spPr>
          <a:xfrm>
            <a:off x="5184867" y="1177267"/>
            <a:ext cx="6441600" cy="543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r>
              <a:rPr lang="en" sz="2133" kern="0">
                <a:solidFill>
                  <a:srgbClr val="000000"/>
                </a:solidFill>
                <a:cs typeface="Arial"/>
                <a:sym typeface="Arial"/>
              </a:rPr>
              <a:t>Fall 2016 - 256 Reference Questions Answered</a:t>
            </a:r>
            <a:endParaRPr sz="2133" kern="0">
              <a:solidFill>
                <a:srgbClr val="000000"/>
              </a:solidFill>
              <a:cs typeface="Arial"/>
              <a:sym typeface="Arial"/>
            </a:endParaRPr>
          </a:p>
        </p:txBody>
      </p:sp>
      <p:sp>
        <p:nvSpPr>
          <p:cNvPr id="133" name="Google Shape;133;p28"/>
          <p:cNvSpPr/>
          <p:nvPr/>
        </p:nvSpPr>
        <p:spPr>
          <a:xfrm>
            <a:off x="5184867" y="1996400"/>
            <a:ext cx="6441600" cy="543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r>
              <a:rPr lang="en" sz="2133" kern="0">
                <a:solidFill>
                  <a:srgbClr val="000000"/>
                </a:solidFill>
                <a:cs typeface="Arial"/>
                <a:sym typeface="Arial"/>
              </a:rPr>
              <a:t>Fall 2017 - 236 Reference Questions Answered</a:t>
            </a:r>
            <a:endParaRPr sz="2133" kern="0">
              <a:solidFill>
                <a:srgbClr val="000000"/>
              </a:solidFill>
              <a:cs typeface="Arial"/>
              <a:sym typeface="Arial"/>
            </a:endParaRPr>
          </a:p>
        </p:txBody>
      </p:sp>
      <p:sp>
        <p:nvSpPr>
          <p:cNvPr id="134" name="Google Shape;134;p28"/>
          <p:cNvSpPr/>
          <p:nvPr/>
        </p:nvSpPr>
        <p:spPr>
          <a:xfrm>
            <a:off x="5184867" y="2748233"/>
            <a:ext cx="6441600" cy="10340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r>
              <a:rPr lang="en" sz="2133" kern="0">
                <a:solidFill>
                  <a:srgbClr val="FFFFFF"/>
                </a:solidFill>
                <a:cs typeface="Arial"/>
                <a:sym typeface="Arial"/>
              </a:rPr>
              <a:t>Fall 2018: 1st 7 weeks</a:t>
            </a:r>
            <a:endParaRPr sz="2133" kern="0">
              <a:solidFill>
                <a:srgbClr val="FFFFFF"/>
              </a:solidFill>
              <a:cs typeface="Arial"/>
              <a:sym typeface="Arial"/>
            </a:endParaRPr>
          </a:p>
          <a:p>
            <a:pPr>
              <a:buClr>
                <a:srgbClr val="000000"/>
              </a:buClr>
              <a:buFont typeface="Arial"/>
              <a:buNone/>
            </a:pPr>
            <a:r>
              <a:rPr lang="en" sz="2133" b="1" kern="0">
                <a:solidFill>
                  <a:srgbClr val="FFFFFF"/>
                </a:solidFill>
                <a:cs typeface="Arial"/>
                <a:sym typeface="Arial"/>
              </a:rPr>
              <a:t>307 Reference Questions Answered</a:t>
            </a:r>
            <a:endParaRPr sz="2133" b="1" kern="0">
              <a:solidFill>
                <a:srgbClr val="FFFFFF"/>
              </a:solidFil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9"/>
          <p:cNvPicPr preferRelativeResize="0"/>
          <p:nvPr/>
        </p:nvPicPr>
        <p:blipFill>
          <a:blip r:embed="rId3">
            <a:alphaModFix/>
          </a:blip>
          <a:stretch>
            <a:fillRect/>
          </a:stretch>
        </p:blipFill>
        <p:spPr>
          <a:xfrm>
            <a:off x="215734" y="1088567"/>
            <a:ext cx="4381133" cy="4381133"/>
          </a:xfrm>
          <a:prstGeom prst="rect">
            <a:avLst/>
          </a:prstGeom>
          <a:noFill/>
          <a:ln>
            <a:noFill/>
          </a:ln>
        </p:spPr>
      </p:pic>
      <p:sp>
        <p:nvSpPr>
          <p:cNvPr id="140" name="Google Shape;140;p29"/>
          <p:cNvSpPr txBox="1"/>
          <p:nvPr/>
        </p:nvSpPr>
        <p:spPr>
          <a:xfrm>
            <a:off x="-251467" y="-101600"/>
            <a:ext cx="12466000" cy="1034000"/>
          </a:xfrm>
          <a:prstGeom prst="rect">
            <a:avLst/>
          </a:prstGeom>
          <a:noFill/>
          <a:ln>
            <a:noFill/>
          </a:ln>
        </p:spPr>
        <p:txBody>
          <a:bodyPr spcFirstLastPara="1" wrap="square" lIns="121900" tIns="121900" rIns="121900" bIns="121900" anchor="t" anchorCtr="0">
            <a:noAutofit/>
          </a:bodyPr>
          <a:lstStyle/>
          <a:p>
            <a:pPr algn="ctr">
              <a:buClr>
                <a:srgbClr val="000000"/>
              </a:buClr>
              <a:buFont typeface="Arial"/>
              <a:buNone/>
            </a:pPr>
            <a:r>
              <a:rPr lang="en" sz="6000" kern="0">
                <a:solidFill>
                  <a:srgbClr val="FFFFFF"/>
                </a:solidFill>
                <a:cs typeface="Arial"/>
                <a:sym typeface="Arial"/>
              </a:rPr>
              <a:t>Library F2F Outreach &amp; Instruction</a:t>
            </a:r>
            <a:endParaRPr sz="6000" kern="0">
              <a:solidFill>
                <a:srgbClr val="FFFFFF"/>
              </a:solidFill>
              <a:cs typeface="Arial"/>
              <a:sym typeface="Arial"/>
            </a:endParaRPr>
          </a:p>
        </p:txBody>
      </p:sp>
      <p:pic>
        <p:nvPicPr>
          <p:cNvPr id="141" name="Google Shape;141;p29"/>
          <p:cNvPicPr preferRelativeResize="0"/>
          <p:nvPr/>
        </p:nvPicPr>
        <p:blipFill>
          <a:blip r:embed="rId4">
            <a:alphaModFix/>
          </a:blip>
          <a:stretch>
            <a:fillRect/>
          </a:stretch>
        </p:blipFill>
        <p:spPr>
          <a:xfrm>
            <a:off x="104167" y="5932167"/>
            <a:ext cx="2247900" cy="812800"/>
          </a:xfrm>
          <a:prstGeom prst="rect">
            <a:avLst/>
          </a:prstGeom>
          <a:noFill/>
          <a:ln>
            <a:noFill/>
          </a:ln>
        </p:spPr>
      </p:pic>
      <p:sp>
        <p:nvSpPr>
          <p:cNvPr id="142" name="Google Shape;142;p29"/>
          <p:cNvSpPr txBox="1"/>
          <p:nvPr/>
        </p:nvSpPr>
        <p:spPr>
          <a:xfrm>
            <a:off x="6308267" y="6097767"/>
            <a:ext cx="4194800" cy="647200"/>
          </a:xfrm>
          <a:prstGeom prst="rect">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Font typeface="Arial"/>
              <a:buNone/>
            </a:pPr>
            <a:r>
              <a:rPr lang="en" sz="3200" kern="0">
                <a:solidFill>
                  <a:srgbClr val="FFFFFF"/>
                </a:solidFill>
                <a:cs typeface="Arial"/>
                <a:sym typeface="Arial"/>
              </a:rPr>
              <a:t>Subjective Criteria #1</a:t>
            </a:r>
            <a:endParaRPr sz="3200" kern="0">
              <a:solidFill>
                <a:srgbClr val="FFFFFF"/>
              </a:solidFill>
              <a:cs typeface="Arial"/>
              <a:sym typeface="Arial"/>
            </a:endParaRPr>
          </a:p>
        </p:txBody>
      </p:sp>
      <p:sp>
        <p:nvSpPr>
          <p:cNvPr id="143" name="Google Shape;143;p29"/>
          <p:cNvSpPr/>
          <p:nvPr/>
        </p:nvSpPr>
        <p:spPr>
          <a:xfrm>
            <a:off x="7987033" y="3808735"/>
            <a:ext cx="4330728" cy="2601000"/>
          </a:xfrm>
          <a:prstGeom prst="irregularSeal1">
            <a:avLst/>
          </a:prstGeom>
          <a:solidFill>
            <a:srgbClr val="FF0000"/>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29"/>
          <p:cNvSpPr/>
          <p:nvPr/>
        </p:nvSpPr>
        <p:spPr>
          <a:xfrm>
            <a:off x="8250712" y="3996963"/>
            <a:ext cx="3803328" cy="2224512"/>
          </a:xfrm>
          <a:prstGeom prst="irregularSeal1">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29"/>
          <p:cNvSpPr txBox="1"/>
          <p:nvPr/>
        </p:nvSpPr>
        <p:spPr>
          <a:xfrm>
            <a:off x="8427121" y="4566132"/>
            <a:ext cx="3283600" cy="543600"/>
          </a:xfrm>
          <a:prstGeom prst="rect">
            <a:avLst/>
          </a:prstGeom>
          <a:noFill/>
          <a:ln>
            <a:noFill/>
          </a:ln>
        </p:spPr>
        <p:txBody>
          <a:bodyPr spcFirstLastPara="1" wrap="square" lIns="121900" tIns="121900" rIns="121900" bIns="121900" anchor="t" anchorCtr="0">
            <a:noAutofit/>
          </a:bodyPr>
          <a:lstStyle/>
          <a:p>
            <a:pPr algn="ctr">
              <a:buClr>
                <a:srgbClr val="000000"/>
              </a:buClr>
              <a:buFont typeface="Arial"/>
              <a:buNone/>
            </a:pPr>
            <a:r>
              <a:rPr lang="en" sz="6400" kern="0">
                <a:solidFill>
                  <a:srgbClr val="38761D"/>
                </a:solidFill>
                <a:latin typeface="Comic Sans MS"/>
                <a:ea typeface="Comic Sans MS"/>
                <a:cs typeface="Comic Sans MS"/>
                <a:sym typeface="Comic Sans MS"/>
              </a:rPr>
              <a:t>OMG!</a:t>
            </a:r>
            <a:endParaRPr sz="6400" kern="0">
              <a:solidFill>
                <a:srgbClr val="38761D"/>
              </a:solidFill>
              <a:latin typeface="Comic Sans MS"/>
              <a:ea typeface="Comic Sans MS"/>
              <a:cs typeface="Comic Sans MS"/>
              <a:sym typeface="Comic Sans MS"/>
            </a:endParaRPr>
          </a:p>
        </p:txBody>
      </p:sp>
      <p:sp>
        <p:nvSpPr>
          <p:cNvPr id="146" name="Google Shape;146;p29"/>
          <p:cNvSpPr/>
          <p:nvPr/>
        </p:nvSpPr>
        <p:spPr>
          <a:xfrm>
            <a:off x="5184867" y="1177267"/>
            <a:ext cx="6441600" cy="543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r>
              <a:rPr lang="en" sz="2133" kern="0">
                <a:solidFill>
                  <a:srgbClr val="000000"/>
                </a:solidFill>
                <a:cs typeface="Arial"/>
                <a:sym typeface="Arial"/>
              </a:rPr>
              <a:t>Fall 2016 - 152 People in Sessions</a:t>
            </a:r>
            <a:endParaRPr sz="2133" kern="0">
              <a:solidFill>
                <a:srgbClr val="000000"/>
              </a:solidFill>
              <a:cs typeface="Arial"/>
              <a:sym typeface="Arial"/>
            </a:endParaRPr>
          </a:p>
        </p:txBody>
      </p:sp>
      <p:sp>
        <p:nvSpPr>
          <p:cNvPr id="147" name="Google Shape;147;p29"/>
          <p:cNvSpPr/>
          <p:nvPr/>
        </p:nvSpPr>
        <p:spPr>
          <a:xfrm>
            <a:off x="5184867" y="1996400"/>
            <a:ext cx="6441600" cy="543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r>
              <a:rPr lang="en" sz="2133" kern="0">
                <a:solidFill>
                  <a:srgbClr val="000000"/>
                </a:solidFill>
                <a:cs typeface="Arial"/>
                <a:sym typeface="Arial"/>
              </a:rPr>
              <a:t>Fall 2017 - 176 People in Sessions</a:t>
            </a:r>
            <a:endParaRPr sz="2133" kern="0">
              <a:solidFill>
                <a:srgbClr val="000000"/>
              </a:solidFill>
              <a:cs typeface="Arial"/>
              <a:sym typeface="Arial"/>
            </a:endParaRPr>
          </a:p>
        </p:txBody>
      </p:sp>
      <p:sp>
        <p:nvSpPr>
          <p:cNvPr id="148" name="Google Shape;148;p29"/>
          <p:cNvSpPr/>
          <p:nvPr/>
        </p:nvSpPr>
        <p:spPr>
          <a:xfrm>
            <a:off x="5184867" y="2748233"/>
            <a:ext cx="6441600" cy="10340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r>
              <a:rPr lang="en" sz="2133" kern="0">
                <a:solidFill>
                  <a:srgbClr val="FFFFFF"/>
                </a:solidFill>
                <a:cs typeface="Arial"/>
                <a:sym typeface="Arial"/>
              </a:rPr>
              <a:t>Fall 2018: 1st 7 weeks</a:t>
            </a:r>
            <a:endParaRPr sz="2133" kern="0">
              <a:solidFill>
                <a:srgbClr val="FFFFFF"/>
              </a:solidFill>
              <a:cs typeface="Arial"/>
              <a:sym typeface="Arial"/>
            </a:endParaRPr>
          </a:p>
          <a:p>
            <a:pPr>
              <a:buClr>
                <a:srgbClr val="000000"/>
              </a:buClr>
              <a:buFont typeface="Arial"/>
              <a:buNone/>
            </a:pPr>
            <a:r>
              <a:rPr lang="en" sz="2133" b="1" kern="0">
                <a:solidFill>
                  <a:srgbClr val="FFFFFF"/>
                </a:solidFill>
                <a:cs typeface="Arial"/>
                <a:sym typeface="Arial"/>
              </a:rPr>
              <a:t>428 People in Sessions</a:t>
            </a:r>
            <a:endParaRPr sz="2133" b="1" kern="0">
              <a:solidFill>
                <a:srgbClr val="FFFFFF"/>
              </a:solidFil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30"/>
          <p:cNvPicPr preferRelativeResize="0"/>
          <p:nvPr/>
        </p:nvPicPr>
        <p:blipFill>
          <a:blip r:embed="rId3">
            <a:alphaModFix/>
          </a:blip>
          <a:stretch>
            <a:fillRect/>
          </a:stretch>
        </p:blipFill>
        <p:spPr>
          <a:xfrm>
            <a:off x="215734" y="1088567"/>
            <a:ext cx="4381133" cy="4381133"/>
          </a:xfrm>
          <a:prstGeom prst="rect">
            <a:avLst/>
          </a:prstGeom>
          <a:noFill/>
          <a:ln>
            <a:noFill/>
          </a:ln>
        </p:spPr>
      </p:pic>
      <p:sp>
        <p:nvSpPr>
          <p:cNvPr id="154" name="Google Shape;154;p30"/>
          <p:cNvSpPr txBox="1"/>
          <p:nvPr/>
        </p:nvSpPr>
        <p:spPr>
          <a:xfrm>
            <a:off x="22467" y="-101600"/>
            <a:ext cx="12192000" cy="1034000"/>
          </a:xfrm>
          <a:prstGeom prst="rect">
            <a:avLst/>
          </a:prstGeom>
          <a:noFill/>
          <a:ln>
            <a:noFill/>
          </a:ln>
        </p:spPr>
        <p:txBody>
          <a:bodyPr spcFirstLastPara="1" wrap="square" lIns="121900" tIns="121900" rIns="121900" bIns="121900" anchor="t" anchorCtr="0">
            <a:noAutofit/>
          </a:bodyPr>
          <a:lstStyle/>
          <a:p>
            <a:pPr algn="ctr">
              <a:buClr>
                <a:srgbClr val="000000"/>
              </a:buClr>
              <a:buFont typeface="Arial"/>
              <a:buNone/>
            </a:pPr>
            <a:r>
              <a:rPr lang="en" sz="5333" kern="0">
                <a:solidFill>
                  <a:srgbClr val="FFFFFF"/>
                </a:solidFill>
                <a:cs typeface="Arial"/>
                <a:sym typeface="Arial"/>
              </a:rPr>
              <a:t>Avoiding Plagiarism Library Workshop </a:t>
            </a:r>
            <a:endParaRPr sz="5333" kern="0">
              <a:solidFill>
                <a:srgbClr val="FFFFFF"/>
              </a:solidFill>
              <a:cs typeface="Arial"/>
              <a:sym typeface="Arial"/>
            </a:endParaRPr>
          </a:p>
        </p:txBody>
      </p:sp>
      <p:pic>
        <p:nvPicPr>
          <p:cNvPr id="155" name="Google Shape;155;p30"/>
          <p:cNvPicPr preferRelativeResize="0"/>
          <p:nvPr/>
        </p:nvPicPr>
        <p:blipFill>
          <a:blip r:embed="rId4">
            <a:alphaModFix/>
          </a:blip>
          <a:stretch>
            <a:fillRect/>
          </a:stretch>
        </p:blipFill>
        <p:spPr>
          <a:xfrm>
            <a:off x="104167" y="5932167"/>
            <a:ext cx="2247900" cy="812800"/>
          </a:xfrm>
          <a:prstGeom prst="rect">
            <a:avLst/>
          </a:prstGeom>
          <a:noFill/>
          <a:ln>
            <a:noFill/>
          </a:ln>
        </p:spPr>
      </p:pic>
      <p:sp>
        <p:nvSpPr>
          <p:cNvPr id="156" name="Google Shape;156;p30"/>
          <p:cNvSpPr txBox="1"/>
          <p:nvPr/>
        </p:nvSpPr>
        <p:spPr>
          <a:xfrm>
            <a:off x="6308267" y="6097767"/>
            <a:ext cx="4194800" cy="647200"/>
          </a:xfrm>
          <a:prstGeom prst="rect">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Font typeface="Arial"/>
              <a:buNone/>
            </a:pPr>
            <a:r>
              <a:rPr lang="en" sz="3200" kern="0">
                <a:solidFill>
                  <a:srgbClr val="FFFFFF"/>
                </a:solidFill>
                <a:cs typeface="Arial"/>
                <a:sym typeface="Arial"/>
              </a:rPr>
              <a:t>Subjective Criteria #1</a:t>
            </a:r>
            <a:endParaRPr sz="3200" kern="0">
              <a:solidFill>
                <a:srgbClr val="FFFFFF"/>
              </a:solidFill>
              <a:cs typeface="Arial"/>
              <a:sym typeface="Arial"/>
            </a:endParaRPr>
          </a:p>
        </p:txBody>
      </p:sp>
      <p:sp>
        <p:nvSpPr>
          <p:cNvPr id="157" name="Google Shape;157;p30"/>
          <p:cNvSpPr/>
          <p:nvPr/>
        </p:nvSpPr>
        <p:spPr>
          <a:xfrm>
            <a:off x="7987033" y="3808735"/>
            <a:ext cx="4330728" cy="2601000"/>
          </a:xfrm>
          <a:prstGeom prst="irregularSeal1">
            <a:avLst/>
          </a:prstGeom>
          <a:solidFill>
            <a:srgbClr val="FF0000"/>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30"/>
          <p:cNvSpPr/>
          <p:nvPr/>
        </p:nvSpPr>
        <p:spPr>
          <a:xfrm>
            <a:off x="8250712" y="3996963"/>
            <a:ext cx="3803328" cy="2224512"/>
          </a:xfrm>
          <a:prstGeom prst="irregularSeal1">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0"/>
          <p:cNvSpPr txBox="1"/>
          <p:nvPr/>
        </p:nvSpPr>
        <p:spPr>
          <a:xfrm>
            <a:off x="8427121" y="4566132"/>
            <a:ext cx="3283600" cy="543600"/>
          </a:xfrm>
          <a:prstGeom prst="rect">
            <a:avLst/>
          </a:prstGeom>
          <a:noFill/>
          <a:ln>
            <a:noFill/>
          </a:ln>
        </p:spPr>
        <p:txBody>
          <a:bodyPr spcFirstLastPara="1" wrap="square" lIns="121900" tIns="121900" rIns="121900" bIns="121900" anchor="t" anchorCtr="0">
            <a:noAutofit/>
          </a:bodyPr>
          <a:lstStyle/>
          <a:p>
            <a:pPr algn="ctr">
              <a:buClr>
                <a:srgbClr val="000000"/>
              </a:buClr>
              <a:buFont typeface="Arial"/>
              <a:buNone/>
            </a:pPr>
            <a:r>
              <a:rPr lang="en" sz="6400" kern="0">
                <a:solidFill>
                  <a:srgbClr val="38761D"/>
                </a:solidFill>
                <a:latin typeface="Comic Sans MS"/>
                <a:ea typeface="Comic Sans MS"/>
                <a:cs typeface="Comic Sans MS"/>
                <a:sym typeface="Comic Sans MS"/>
              </a:rPr>
              <a:t>OMG!</a:t>
            </a:r>
            <a:endParaRPr sz="6400" kern="0">
              <a:solidFill>
                <a:srgbClr val="38761D"/>
              </a:solidFill>
              <a:latin typeface="Comic Sans MS"/>
              <a:ea typeface="Comic Sans MS"/>
              <a:cs typeface="Comic Sans MS"/>
              <a:sym typeface="Comic Sans MS"/>
            </a:endParaRPr>
          </a:p>
        </p:txBody>
      </p:sp>
      <p:sp>
        <p:nvSpPr>
          <p:cNvPr id="160" name="Google Shape;160;p30"/>
          <p:cNvSpPr/>
          <p:nvPr/>
        </p:nvSpPr>
        <p:spPr>
          <a:xfrm>
            <a:off x="5184867" y="1177267"/>
            <a:ext cx="6441600" cy="543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r>
              <a:rPr lang="en" sz="2133" kern="0">
                <a:solidFill>
                  <a:srgbClr val="000000"/>
                </a:solidFill>
                <a:cs typeface="Arial"/>
                <a:sym typeface="Arial"/>
              </a:rPr>
              <a:t>PILOT Spring 2018 - 232</a:t>
            </a:r>
            <a:endParaRPr sz="2133" kern="0">
              <a:solidFill>
                <a:srgbClr val="000000"/>
              </a:solidFill>
              <a:cs typeface="Arial"/>
              <a:sym typeface="Arial"/>
            </a:endParaRPr>
          </a:p>
        </p:txBody>
      </p:sp>
      <p:sp>
        <p:nvSpPr>
          <p:cNvPr id="161" name="Google Shape;161;p30"/>
          <p:cNvSpPr/>
          <p:nvPr/>
        </p:nvSpPr>
        <p:spPr>
          <a:xfrm>
            <a:off x="5184867" y="1996400"/>
            <a:ext cx="6441600" cy="543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r>
              <a:rPr lang="en" sz="2133" kern="0">
                <a:solidFill>
                  <a:srgbClr val="000000"/>
                </a:solidFill>
                <a:cs typeface="Arial"/>
                <a:sym typeface="Arial"/>
              </a:rPr>
              <a:t>Summer 2018 - 196</a:t>
            </a:r>
            <a:endParaRPr sz="2133" kern="0">
              <a:solidFill>
                <a:srgbClr val="000000"/>
              </a:solidFill>
              <a:cs typeface="Arial"/>
              <a:sym typeface="Arial"/>
            </a:endParaRPr>
          </a:p>
        </p:txBody>
      </p:sp>
      <p:sp>
        <p:nvSpPr>
          <p:cNvPr id="162" name="Google Shape;162;p30"/>
          <p:cNvSpPr/>
          <p:nvPr/>
        </p:nvSpPr>
        <p:spPr>
          <a:xfrm>
            <a:off x="5184867" y="2748233"/>
            <a:ext cx="6441600" cy="10340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r>
              <a:rPr lang="en" sz="2133" kern="0">
                <a:solidFill>
                  <a:srgbClr val="FFFFFF"/>
                </a:solidFill>
                <a:cs typeface="Arial"/>
                <a:sym typeface="Arial"/>
              </a:rPr>
              <a:t>Fall 2018: 1st 7 weeks</a:t>
            </a:r>
            <a:endParaRPr sz="2133" kern="0">
              <a:solidFill>
                <a:srgbClr val="FFFFFF"/>
              </a:solidFill>
              <a:cs typeface="Arial"/>
              <a:sym typeface="Arial"/>
            </a:endParaRPr>
          </a:p>
          <a:p>
            <a:pPr>
              <a:buClr>
                <a:srgbClr val="000000"/>
              </a:buClr>
              <a:buFont typeface="Arial"/>
              <a:buNone/>
            </a:pPr>
            <a:r>
              <a:rPr lang="en" sz="2133" b="1" kern="0">
                <a:solidFill>
                  <a:srgbClr val="FFFFFF"/>
                </a:solidFill>
                <a:cs typeface="Arial"/>
                <a:sym typeface="Arial"/>
              </a:rPr>
              <a:t>256 as of 10.10.2018</a:t>
            </a:r>
            <a:endParaRPr sz="2133" b="1" kern="0">
              <a:solidFill>
                <a:srgbClr val="FFFFFF"/>
              </a:solidFil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31"/>
          <p:cNvPicPr preferRelativeResize="0"/>
          <p:nvPr/>
        </p:nvPicPr>
        <p:blipFill>
          <a:blip r:embed="rId3">
            <a:alphaModFix/>
          </a:blip>
          <a:stretch>
            <a:fillRect/>
          </a:stretch>
        </p:blipFill>
        <p:spPr>
          <a:xfrm>
            <a:off x="215734" y="1088567"/>
            <a:ext cx="4381133" cy="4381133"/>
          </a:xfrm>
          <a:prstGeom prst="rect">
            <a:avLst/>
          </a:prstGeom>
          <a:noFill/>
          <a:ln>
            <a:noFill/>
          </a:ln>
        </p:spPr>
      </p:pic>
      <p:sp>
        <p:nvSpPr>
          <p:cNvPr id="168" name="Google Shape;168;p31"/>
          <p:cNvSpPr txBox="1"/>
          <p:nvPr/>
        </p:nvSpPr>
        <p:spPr>
          <a:xfrm>
            <a:off x="4596867" y="-101600"/>
            <a:ext cx="7617600" cy="1034000"/>
          </a:xfrm>
          <a:prstGeom prst="rect">
            <a:avLst/>
          </a:prstGeom>
          <a:noFill/>
          <a:ln>
            <a:noFill/>
          </a:ln>
        </p:spPr>
        <p:txBody>
          <a:bodyPr spcFirstLastPara="1" wrap="square" lIns="121900" tIns="121900" rIns="121900" bIns="121900" anchor="t" anchorCtr="0">
            <a:noAutofit/>
          </a:bodyPr>
          <a:lstStyle/>
          <a:p>
            <a:pPr algn="ctr">
              <a:buClr>
                <a:srgbClr val="000000"/>
              </a:buClr>
              <a:buFont typeface="Arial"/>
              <a:buNone/>
            </a:pPr>
            <a:r>
              <a:rPr lang="en" sz="6400" kern="0">
                <a:solidFill>
                  <a:srgbClr val="FFFFFF"/>
                </a:solidFill>
                <a:cs typeface="Arial"/>
                <a:sym typeface="Arial"/>
              </a:rPr>
              <a:t>THANK YOU!</a:t>
            </a:r>
            <a:endParaRPr sz="6400" kern="0">
              <a:solidFill>
                <a:srgbClr val="FFFFFF"/>
              </a:solidFill>
              <a:cs typeface="Arial"/>
              <a:sym typeface="Arial"/>
            </a:endParaRPr>
          </a:p>
        </p:txBody>
      </p:sp>
      <p:pic>
        <p:nvPicPr>
          <p:cNvPr id="169" name="Google Shape;169;p31"/>
          <p:cNvPicPr preferRelativeResize="0"/>
          <p:nvPr/>
        </p:nvPicPr>
        <p:blipFill>
          <a:blip r:embed="rId4">
            <a:alphaModFix/>
          </a:blip>
          <a:stretch>
            <a:fillRect/>
          </a:stretch>
        </p:blipFill>
        <p:spPr>
          <a:xfrm>
            <a:off x="104167" y="5932167"/>
            <a:ext cx="2247900" cy="812800"/>
          </a:xfrm>
          <a:prstGeom prst="rect">
            <a:avLst/>
          </a:prstGeom>
          <a:noFill/>
          <a:ln>
            <a:noFill/>
          </a:ln>
        </p:spPr>
      </p:pic>
      <p:sp>
        <p:nvSpPr>
          <p:cNvPr id="170" name="Google Shape;170;p31"/>
          <p:cNvSpPr txBox="1"/>
          <p:nvPr/>
        </p:nvSpPr>
        <p:spPr>
          <a:xfrm>
            <a:off x="6308267" y="6097767"/>
            <a:ext cx="4194800" cy="647200"/>
          </a:xfrm>
          <a:prstGeom prst="rect">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Font typeface="Arial"/>
              <a:buNone/>
            </a:pPr>
            <a:r>
              <a:rPr lang="en" sz="3200" kern="0">
                <a:solidFill>
                  <a:srgbClr val="FFFFFF"/>
                </a:solidFill>
                <a:cs typeface="Arial"/>
                <a:sym typeface="Arial"/>
              </a:rPr>
              <a:t>Subjective Criteria #1</a:t>
            </a:r>
            <a:endParaRPr sz="3200" kern="0">
              <a:solidFill>
                <a:srgbClr val="FFFFFF"/>
              </a:solidFill>
              <a:cs typeface="Arial"/>
              <a:sym typeface="Arial"/>
            </a:endParaRPr>
          </a:p>
        </p:txBody>
      </p:sp>
      <p:sp>
        <p:nvSpPr>
          <p:cNvPr id="171" name="Google Shape;171;p31"/>
          <p:cNvSpPr/>
          <p:nvPr/>
        </p:nvSpPr>
        <p:spPr>
          <a:xfrm>
            <a:off x="4801867" y="713736"/>
            <a:ext cx="7311024" cy="5829120"/>
          </a:xfrm>
          <a:prstGeom prst="irregularSeal1">
            <a:avLst/>
          </a:prstGeom>
          <a:solidFill>
            <a:srgbClr val="FF0000"/>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31"/>
          <p:cNvSpPr/>
          <p:nvPr/>
        </p:nvSpPr>
        <p:spPr>
          <a:xfrm>
            <a:off x="5247007" y="1135580"/>
            <a:ext cx="6420744" cy="4985424"/>
          </a:xfrm>
          <a:prstGeom prst="irregularSeal1">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31"/>
          <p:cNvSpPr txBox="1"/>
          <p:nvPr/>
        </p:nvSpPr>
        <p:spPr>
          <a:xfrm>
            <a:off x="5544817" y="2411167"/>
            <a:ext cx="5543600" cy="1218400"/>
          </a:xfrm>
          <a:prstGeom prst="rect">
            <a:avLst/>
          </a:prstGeom>
          <a:noFill/>
          <a:ln>
            <a:noFill/>
          </a:ln>
        </p:spPr>
        <p:txBody>
          <a:bodyPr spcFirstLastPara="1" wrap="square" lIns="121900" tIns="121900" rIns="121900" bIns="121900" anchor="t" anchorCtr="0">
            <a:noAutofit/>
          </a:bodyPr>
          <a:lstStyle/>
          <a:p>
            <a:pPr algn="ctr">
              <a:buClr>
                <a:srgbClr val="000000"/>
              </a:buClr>
              <a:buFont typeface="Arial"/>
              <a:buNone/>
            </a:pPr>
            <a:r>
              <a:rPr lang="en" sz="12800" kern="0">
                <a:solidFill>
                  <a:srgbClr val="38761D"/>
                </a:solidFill>
                <a:latin typeface="Comic Sans MS"/>
                <a:ea typeface="Comic Sans MS"/>
                <a:cs typeface="Comic Sans MS"/>
                <a:sym typeface="Comic Sans MS"/>
              </a:rPr>
              <a:t>OMG!</a:t>
            </a:r>
            <a:endParaRPr sz="12800" kern="0">
              <a:solidFill>
                <a:srgbClr val="38761D"/>
              </a:solidFill>
              <a:latin typeface="Comic Sans MS"/>
              <a:ea typeface="Comic Sans MS"/>
              <a:cs typeface="Comic Sans MS"/>
              <a:sym typeface="Comic Sans M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2"/>
          <p:cNvSpPr txBox="1"/>
          <p:nvPr/>
        </p:nvSpPr>
        <p:spPr>
          <a:xfrm>
            <a:off x="341833" y="1199467"/>
            <a:ext cx="11609600" cy="2453200"/>
          </a:xfrm>
          <a:prstGeom prst="rect">
            <a:avLst/>
          </a:prstGeom>
          <a:noFill/>
          <a:ln>
            <a:noFill/>
          </a:ln>
        </p:spPr>
        <p:txBody>
          <a:bodyPr spcFirstLastPara="1" wrap="square" lIns="121900" tIns="121900" rIns="121900" bIns="121900" anchor="t" anchorCtr="0">
            <a:noAutofit/>
          </a:bodyPr>
          <a:lstStyle/>
          <a:p>
            <a:pPr>
              <a:lnSpc>
                <a:spcPct val="115000"/>
              </a:lnSpc>
              <a:buClr>
                <a:srgbClr val="000000"/>
              </a:buClr>
              <a:buFont typeface="Arial"/>
              <a:buNone/>
            </a:pPr>
            <a:r>
              <a:rPr lang="en" sz="2133" kern="0">
                <a:solidFill>
                  <a:srgbClr val="FFFFFF"/>
                </a:solidFill>
                <a:cs typeface="Arial"/>
                <a:sym typeface="Arial"/>
              </a:rPr>
              <a:t>Coastline Community College steadfastly focuses on </a:t>
            </a:r>
            <a:r>
              <a:rPr lang="en" sz="2133" b="1" kern="0">
                <a:solidFill>
                  <a:srgbClr val="FFFFFF"/>
                </a:solidFill>
                <a:highlight>
                  <a:srgbClr val="FF0000"/>
                </a:highlight>
                <a:cs typeface="Arial"/>
                <a:sym typeface="Arial"/>
              </a:rPr>
              <a:t>providing access</a:t>
            </a:r>
            <a:r>
              <a:rPr lang="en" sz="2133" kern="0">
                <a:solidFill>
                  <a:srgbClr val="FFFFFF"/>
                </a:solidFill>
                <a:cs typeface="Arial"/>
                <a:sym typeface="Arial"/>
              </a:rPr>
              <a:t> and </a:t>
            </a:r>
            <a:r>
              <a:rPr lang="en" sz="2133" b="1" kern="0">
                <a:solidFill>
                  <a:srgbClr val="FFFFFF"/>
                </a:solidFill>
                <a:highlight>
                  <a:srgbClr val="FF0000"/>
                </a:highlight>
                <a:cs typeface="Arial"/>
                <a:sym typeface="Arial"/>
              </a:rPr>
              <a:t>supporting student success</a:t>
            </a:r>
            <a:r>
              <a:rPr lang="en" sz="2133" kern="0">
                <a:solidFill>
                  <a:srgbClr val="FFFFFF"/>
                </a:solidFill>
                <a:cs typeface="Arial"/>
                <a:sym typeface="Arial"/>
              </a:rPr>
              <a:t> and achievement. Inspired by an innovative and </a:t>
            </a:r>
            <a:r>
              <a:rPr lang="en" sz="2133" b="1" kern="0">
                <a:solidFill>
                  <a:srgbClr val="FFFFFF"/>
                </a:solidFill>
                <a:highlight>
                  <a:srgbClr val="FF0000"/>
                </a:highlight>
                <a:cs typeface="Arial"/>
                <a:sym typeface="Arial"/>
              </a:rPr>
              <a:t>student-centered</a:t>
            </a:r>
            <a:r>
              <a:rPr lang="en" sz="2133" kern="0">
                <a:solidFill>
                  <a:srgbClr val="FFFFFF"/>
                </a:solidFill>
                <a:cs typeface="Arial"/>
                <a:sym typeface="Arial"/>
              </a:rPr>
              <a:t> mindset, Coastline delivers </a:t>
            </a:r>
            <a:r>
              <a:rPr lang="en" sz="2133" b="1" kern="0">
                <a:solidFill>
                  <a:srgbClr val="FFFFFF"/>
                </a:solidFill>
                <a:highlight>
                  <a:srgbClr val="FF0000"/>
                </a:highlight>
                <a:cs typeface="Arial"/>
                <a:sym typeface="Arial"/>
              </a:rPr>
              <a:t>flexible</a:t>
            </a:r>
            <a:r>
              <a:rPr lang="en" sz="2133" kern="0">
                <a:solidFill>
                  <a:srgbClr val="FFFFFF"/>
                </a:solidFill>
                <a:cs typeface="Arial"/>
                <a:sym typeface="Arial"/>
              </a:rPr>
              <a:t> courses and </a:t>
            </a:r>
            <a:r>
              <a:rPr lang="en" sz="2133" b="1" kern="0">
                <a:solidFill>
                  <a:srgbClr val="FFFFFF"/>
                </a:solidFill>
                <a:highlight>
                  <a:srgbClr val="FF0000"/>
                </a:highlight>
                <a:cs typeface="Arial"/>
                <a:sym typeface="Arial"/>
              </a:rPr>
              <a:t>services</a:t>
            </a:r>
            <a:r>
              <a:rPr lang="en" sz="2133" kern="0">
                <a:solidFill>
                  <a:srgbClr val="FFFFFF"/>
                </a:solidFill>
                <a:cs typeface="Arial"/>
                <a:sym typeface="Arial"/>
              </a:rPr>
              <a:t> that cultivate and guide diverse student populations across the globe to complete pathways leading to the attainment of associate degrees, certificates, </a:t>
            </a:r>
            <a:r>
              <a:rPr lang="en" sz="2133" b="1" kern="0">
                <a:solidFill>
                  <a:srgbClr val="FFFFFF"/>
                </a:solidFill>
                <a:highlight>
                  <a:srgbClr val="FF0000"/>
                </a:highlight>
                <a:cs typeface="Arial"/>
                <a:sym typeface="Arial"/>
              </a:rPr>
              <a:t>career readiness</a:t>
            </a:r>
            <a:r>
              <a:rPr lang="en" sz="2133" kern="0">
                <a:solidFill>
                  <a:srgbClr val="FFFFFF"/>
                </a:solidFill>
                <a:cs typeface="Arial"/>
                <a:sym typeface="Arial"/>
              </a:rPr>
              <a:t>, and transfer to four-year colleges/universities.</a:t>
            </a:r>
            <a:endParaRPr sz="2133" kern="0">
              <a:solidFill>
                <a:srgbClr val="FFFFFF"/>
              </a:solidFill>
              <a:cs typeface="Arial"/>
              <a:sym typeface="Arial"/>
            </a:endParaRPr>
          </a:p>
          <a:p>
            <a:pPr algn="ctr">
              <a:buClr>
                <a:srgbClr val="000000"/>
              </a:buClr>
              <a:buFont typeface="Arial"/>
              <a:buNone/>
            </a:pPr>
            <a:endParaRPr sz="1867" kern="0">
              <a:solidFill>
                <a:srgbClr val="FFFFFF"/>
              </a:solidFill>
              <a:cs typeface="Arial"/>
              <a:sym typeface="Arial"/>
            </a:endParaRPr>
          </a:p>
        </p:txBody>
      </p:sp>
      <p:pic>
        <p:nvPicPr>
          <p:cNvPr id="179" name="Google Shape;179;p32"/>
          <p:cNvPicPr preferRelativeResize="0"/>
          <p:nvPr/>
        </p:nvPicPr>
        <p:blipFill>
          <a:blip r:embed="rId3">
            <a:alphaModFix/>
          </a:blip>
          <a:stretch>
            <a:fillRect/>
          </a:stretch>
        </p:blipFill>
        <p:spPr>
          <a:xfrm>
            <a:off x="240518" y="107101"/>
            <a:ext cx="11710967" cy="981367"/>
          </a:xfrm>
          <a:prstGeom prst="rect">
            <a:avLst/>
          </a:prstGeom>
          <a:noFill/>
          <a:ln>
            <a:noFill/>
          </a:ln>
        </p:spPr>
      </p:pic>
      <p:cxnSp>
        <p:nvCxnSpPr>
          <p:cNvPr id="180" name="Google Shape;180;p32"/>
          <p:cNvCxnSpPr/>
          <p:nvPr/>
        </p:nvCxnSpPr>
        <p:spPr>
          <a:xfrm>
            <a:off x="4666833" y="3391100"/>
            <a:ext cx="6789600" cy="11200"/>
          </a:xfrm>
          <a:prstGeom prst="straightConnector1">
            <a:avLst/>
          </a:prstGeom>
          <a:noFill/>
          <a:ln w="38100" cap="flat" cmpd="sng">
            <a:solidFill>
              <a:srgbClr val="FFFFFF"/>
            </a:solidFill>
            <a:prstDash val="solid"/>
            <a:round/>
            <a:headEnd type="none" w="med" len="med"/>
            <a:tailEnd type="none" w="med" len="med"/>
          </a:ln>
        </p:spPr>
      </p:cxnSp>
      <p:sp>
        <p:nvSpPr>
          <p:cNvPr id="181" name="Google Shape;181;p32"/>
          <p:cNvSpPr txBox="1"/>
          <p:nvPr/>
        </p:nvSpPr>
        <p:spPr>
          <a:xfrm>
            <a:off x="4564633" y="3415733"/>
            <a:ext cx="7038400" cy="1314400"/>
          </a:xfrm>
          <a:prstGeom prst="rect">
            <a:avLst/>
          </a:prstGeom>
          <a:noFill/>
          <a:ln>
            <a:noFill/>
          </a:ln>
        </p:spPr>
        <p:txBody>
          <a:bodyPr spcFirstLastPara="1" wrap="square" lIns="121900" tIns="121900" rIns="121900" bIns="121900" anchor="t" anchorCtr="0">
            <a:noAutofit/>
          </a:bodyPr>
          <a:lstStyle/>
          <a:p>
            <a:pPr>
              <a:lnSpc>
                <a:spcPct val="115000"/>
              </a:lnSpc>
              <a:buClr>
                <a:srgbClr val="000000"/>
              </a:buClr>
              <a:buFont typeface="Arial"/>
              <a:buNone/>
            </a:pPr>
            <a:r>
              <a:rPr lang="en" sz="3133" b="1" kern="0">
                <a:solidFill>
                  <a:srgbClr val="FFFFFF"/>
                </a:solidFill>
                <a:cs typeface="Arial"/>
                <a:sym typeface="Arial"/>
              </a:rPr>
              <a:t>2016-2020 College Goals:</a:t>
            </a:r>
            <a:endParaRPr sz="3133" b="1" kern="0">
              <a:solidFill>
                <a:srgbClr val="FFFFFF"/>
              </a:solidFill>
              <a:cs typeface="Arial"/>
              <a:sym typeface="Arial"/>
            </a:endParaRPr>
          </a:p>
          <a:p>
            <a:pPr marL="609585" indent="-423323">
              <a:lnSpc>
                <a:spcPct val="110000"/>
              </a:lnSpc>
              <a:buClr>
                <a:srgbClr val="FFFFFF"/>
              </a:buClr>
              <a:buSzPts val="1400"/>
              <a:buFont typeface="Arial"/>
              <a:buChar char="●"/>
            </a:pPr>
            <a:r>
              <a:rPr lang="en" sz="1867" kern="0">
                <a:solidFill>
                  <a:srgbClr val="FFFFFF"/>
                </a:solidFill>
                <a:cs typeface="Arial"/>
                <a:sym typeface="Arial"/>
              </a:rPr>
              <a:t>Access and student support</a:t>
            </a:r>
            <a:endParaRPr sz="1867" kern="0">
              <a:solidFill>
                <a:srgbClr val="FFFFFF"/>
              </a:solidFill>
              <a:cs typeface="Arial"/>
              <a:sym typeface="Arial"/>
            </a:endParaRPr>
          </a:p>
          <a:p>
            <a:pPr marL="609585" indent="-423323">
              <a:lnSpc>
                <a:spcPct val="110000"/>
              </a:lnSpc>
              <a:buClr>
                <a:srgbClr val="FFFFFF"/>
              </a:buClr>
              <a:buSzPts val="1400"/>
              <a:buFont typeface="Arial"/>
              <a:buChar char="●"/>
            </a:pPr>
            <a:r>
              <a:rPr lang="en" sz="1867" kern="0">
                <a:solidFill>
                  <a:srgbClr val="FFFFFF"/>
                </a:solidFill>
                <a:cs typeface="Arial"/>
                <a:sym typeface="Arial"/>
              </a:rPr>
              <a:t>Student Success, Completion, and Achievement</a:t>
            </a:r>
            <a:endParaRPr sz="1867" kern="0">
              <a:solidFill>
                <a:srgbClr val="000000"/>
              </a:solidFill>
              <a:cs typeface="Arial"/>
              <a:sym typeface="Arial"/>
            </a:endParaRPr>
          </a:p>
        </p:txBody>
      </p:sp>
      <p:sp>
        <p:nvSpPr>
          <p:cNvPr id="182" name="Google Shape;182;p32"/>
          <p:cNvSpPr txBox="1"/>
          <p:nvPr/>
        </p:nvSpPr>
        <p:spPr>
          <a:xfrm>
            <a:off x="4564633" y="4964533"/>
            <a:ext cx="8746000" cy="1447200"/>
          </a:xfrm>
          <a:prstGeom prst="rect">
            <a:avLst/>
          </a:prstGeom>
          <a:noFill/>
          <a:ln>
            <a:noFill/>
          </a:ln>
        </p:spPr>
        <p:txBody>
          <a:bodyPr spcFirstLastPara="1" wrap="square" lIns="121900" tIns="121900" rIns="121900" bIns="121900" anchor="t" anchorCtr="0">
            <a:noAutofit/>
          </a:bodyPr>
          <a:lstStyle/>
          <a:p>
            <a:pPr>
              <a:lnSpc>
                <a:spcPct val="115000"/>
              </a:lnSpc>
              <a:buClr>
                <a:srgbClr val="000000"/>
              </a:buClr>
              <a:buFont typeface="Arial"/>
              <a:buNone/>
            </a:pPr>
            <a:r>
              <a:rPr lang="en" sz="3133" b="1" kern="0">
                <a:solidFill>
                  <a:srgbClr val="FFFFFF"/>
                </a:solidFill>
                <a:cs typeface="Arial"/>
                <a:sym typeface="Arial"/>
              </a:rPr>
              <a:t>Guided Pathways: </a:t>
            </a:r>
            <a:r>
              <a:rPr lang="en" sz="3133" kern="0">
                <a:solidFill>
                  <a:srgbClr val="FFFFFF"/>
                </a:solidFill>
                <a:cs typeface="Arial"/>
                <a:sym typeface="Arial"/>
              </a:rPr>
              <a:t>Student Life Cycle</a:t>
            </a:r>
            <a:endParaRPr sz="3133" kern="0">
              <a:solidFill>
                <a:srgbClr val="FFFFFF"/>
              </a:solidFill>
              <a:cs typeface="Arial"/>
              <a:sym typeface="Arial"/>
            </a:endParaRPr>
          </a:p>
          <a:p>
            <a:pPr marL="609585" indent="-423323">
              <a:lnSpc>
                <a:spcPct val="110000"/>
              </a:lnSpc>
              <a:buClr>
                <a:srgbClr val="FFFFFF"/>
              </a:buClr>
              <a:buSzPts val="1400"/>
              <a:buFont typeface="Arial"/>
              <a:buChar char="●"/>
            </a:pPr>
            <a:r>
              <a:rPr lang="en" sz="1867" kern="0">
                <a:solidFill>
                  <a:srgbClr val="FFFFFF"/>
                </a:solidFill>
                <a:cs typeface="Arial"/>
                <a:sym typeface="Arial"/>
              </a:rPr>
              <a:t>Persist</a:t>
            </a:r>
            <a:endParaRPr sz="1867" kern="0">
              <a:solidFill>
                <a:srgbClr val="FFFFFF"/>
              </a:solidFill>
              <a:cs typeface="Arial"/>
              <a:sym typeface="Arial"/>
            </a:endParaRPr>
          </a:p>
          <a:p>
            <a:pPr marL="609585" indent="-423323">
              <a:lnSpc>
                <a:spcPct val="110000"/>
              </a:lnSpc>
              <a:buClr>
                <a:srgbClr val="FFFFFF"/>
              </a:buClr>
              <a:buSzPts val="1400"/>
              <a:buFont typeface="Arial"/>
              <a:buChar char="●"/>
            </a:pPr>
            <a:r>
              <a:rPr lang="en" sz="1867" kern="0">
                <a:solidFill>
                  <a:srgbClr val="FFFFFF"/>
                </a:solidFill>
                <a:cs typeface="Arial"/>
                <a:sym typeface="Arial"/>
              </a:rPr>
              <a:t>Succeed </a:t>
            </a:r>
            <a:endParaRPr sz="1867" kern="0">
              <a:solidFill>
                <a:srgbClr val="000000"/>
              </a:solidFill>
              <a:cs typeface="Arial"/>
              <a:sym typeface="Arial"/>
            </a:endParaRPr>
          </a:p>
        </p:txBody>
      </p:sp>
      <p:cxnSp>
        <p:nvCxnSpPr>
          <p:cNvPr id="183" name="Google Shape;183;p32"/>
          <p:cNvCxnSpPr/>
          <p:nvPr/>
        </p:nvCxnSpPr>
        <p:spPr>
          <a:xfrm rot="10800000" flipH="1">
            <a:off x="4666833" y="4960933"/>
            <a:ext cx="6814000" cy="3600"/>
          </a:xfrm>
          <a:prstGeom prst="straightConnector1">
            <a:avLst/>
          </a:prstGeom>
          <a:noFill/>
          <a:ln w="38100" cap="flat" cmpd="sng">
            <a:solidFill>
              <a:srgbClr val="FFFFFF"/>
            </a:solidFill>
            <a:prstDash val="solid"/>
            <a:round/>
            <a:headEnd type="none" w="med" len="med"/>
            <a:tailEnd type="none" w="med" len="med"/>
          </a:ln>
        </p:spPr>
      </p:cxnSp>
      <p:pic>
        <p:nvPicPr>
          <p:cNvPr id="184" name="Google Shape;184;p32"/>
          <p:cNvPicPr preferRelativeResize="0"/>
          <p:nvPr/>
        </p:nvPicPr>
        <p:blipFill>
          <a:blip r:embed="rId4">
            <a:alphaModFix/>
          </a:blip>
          <a:stretch>
            <a:fillRect/>
          </a:stretch>
        </p:blipFill>
        <p:spPr>
          <a:xfrm>
            <a:off x="520567" y="3228900"/>
            <a:ext cx="3320933" cy="332093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802ED0-2B30-5F41-BFAC-FB24752A333F}"/>
              </a:ext>
            </a:extLst>
          </p:cNvPr>
          <p:cNvSpPr>
            <a:spLocks noGrp="1"/>
          </p:cNvSpPr>
          <p:nvPr>
            <p:ph type="ctrTitle"/>
          </p:nvPr>
        </p:nvSpPr>
        <p:spPr/>
        <p:txBody>
          <a:bodyPr/>
          <a:lstStyle/>
          <a:p>
            <a:r>
              <a:rPr lang="en-US" dirty="0"/>
              <a:t>Health Sciences</a:t>
            </a:r>
          </a:p>
        </p:txBody>
      </p:sp>
      <p:sp>
        <p:nvSpPr>
          <p:cNvPr id="3" name="Subtitle 2">
            <a:extLst>
              <a:ext uri="{FF2B5EF4-FFF2-40B4-BE49-F238E27FC236}">
                <a16:creationId xmlns="" xmlns:a16="http://schemas.microsoft.com/office/drawing/2014/main" id="{425F8B11-8BB4-B440-BF13-0B2A04522E83}"/>
              </a:ext>
            </a:extLst>
          </p:cNvPr>
          <p:cNvSpPr>
            <a:spLocks noGrp="1"/>
          </p:cNvSpPr>
          <p:nvPr>
            <p:ph type="subTitle" idx="1"/>
          </p:nvPr>
        </p:nvSpPr>
        <p:spPr>
          <a:xfrm>
            <a:off x="810001" y="5280846"/>
            <a:ext cx="10572000" cy="752091"/>
          </a:xfrm>
        </p:spPr>
        <p:txBody>
          <a:bodyPr>
            <a:normAutofit lnSpcReduction="10000"/>
          </a:bodyPr>
          <a:lstStyle/>
          <a:p>
            <a:r>
              <a:rPr lang="en-US" dirty="0"/>
              <a:t>Food &amp; Nutrition, Gerontology, Health, Kinesiology, and Physical Education</a:t>
            </a:r>
          </a:p>
          <a:p>
            <a:r>
              <a:rPr lang="en-US" dirty="0"/>
              <a:t>Presented By: Laurie Runk, PhD, CSCS</a:t>
            </a:r>
          </a:p>
        </p:txBody>
      </p:sp>
      <p:graphicFrame>
        <p:nvGraphicFramePr>
          <p:cNvPr id="4" name="Diagram 3">
            <a:extLst>
              <a:ext uri="{FF2B5EF4-FFF2-40B4-BE49-F238E27FC236}">
                <a16:creationId xmlns="" xmlns:a16="http://schemas.microsoft.com/office/drawing/2014/main" id="{DBC1B1F4-3032-47D7-B240-1E5E502D60F2}"/>
              </a:ext>
            </a:extLst>
          </p:cNvPr>
          <p:cNvGraphicFramePr/>
          <p:nvPr>
            <p:extLst>
              <p:ext uri="{D42A27DB-BD31-4B8C-83A1-F6EECF244321}">
                <p14:modId xmlns:p14="http://schemas.microsoft.com/office/powerpoint/2010/main" val="1005450818"/>
              </p:ext>
            </p:extLst>
          </p:nvPr>
        </p:nvGraphicFramePr>
        <p:xfrm>
          <a:off x="4712630" y="-298767"/>
          <a:ext cx="8412623" cy="5149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7403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76200"/>
            <a:ext cx="8991600" cy="6781800"/>
          </a:xfrm>
        </p:spPr>
        <p:txBody>
          <a:bodyPr>
            <a:normAutofit/>
          </a:bodyPr>
          <a:lstStyle/>
          <a:p>
            <a:pPr marL="914400" lvl="2" indent="0">
              <a:buNone/>
            </a:pPr>
            <a:r>
              <a:rPr lang="en-US" sz="3600" dirty="0">
                <a:latin typeface="Berlin Sans FB" pitchFamily="34" charset="0"/>
              </a:rPr>
              <a:t>NEW FULL-TIME ESL INSTRUCTOR</a:t>
            </a:r>
          </a:p>
          <a:p>
            <a:pPr marL="914400" lvl="2" indent="0">
              <a:buNone/>
            </a:pPr>
            <a:endParaRPr lang="en-US" sz="1200" dirty="0">
              <a:latin typeface="Berlin Sans FB" pitchFamily="34" charset="0"/>
            </a:endParaRPr>
          </a:p>
          <a:p>
            <a:pPr marL="914400" lvl="2" indent="0">
              <a:buNone/>
            </a:pPr>
            <a:r>
              <a:rPr lang="en-US" sz="3200" dirty="0">
                <a:solidFill>
                  <a:srgbClr val="FFFF00"/>
                </a:solidFill>
                <a:latin typeface="Berlin Sans FB" pitchFamily="34" charset="0"/>
              </a:rPr>
              <a:t>Responsibilities beyond the classroom:</a:t>
            </a:r>
          </a:p>
          <a:p>
            <a:pPr lvl="2"/>
            <a:r>
              <a:rPr lang="en-US" sz="3200" dirty="0">
                <a:latin typeface="Berlin Sans FB" pitchFamily="34" charset="0"/>
              </a:rPr>
              <a:t>Reach out to ELL group #2 </a:t>
            </a:r>
          </a:p>
          <a:p>
            <a:pPr marL="1371600" lvl="3" indent="0">
              <a:buNone/>
            </a:pPr>
            <a:r>
              <a:rPr lang="en-US" sz="2800" dirty="0">
                <a:latin typeface="Berlin Sans FB" pitchFamily="34" charset="0"/>
              </a:rPr>
              <a:t>(not proficient / </a:t>
            </a:r>
            <a:r>
              <a:rPr lang="en-US" sz="2800" u="sng" dirty="0">
                <a:latin typeface="Berlin Sans FB" pitchFamily="34" charset="0"/>
              </a:rPr>
              <a:t>not</a:t>
            </a:r>
            <a:r>
              <a:rPr lang="en-US" sz="2800" dirty="0">
                <a:latin typeface="Berlin Sans FB" pitchFamily="34" charset="0"/>
              </a:rPr>
              <a:t> in ESL)</a:t>
            </a:r>
          </a:p>
          <a:p>
            <a:pPr lvl="2"/>
            <a:r>
              <a:rPr lang="en-US" sz="3200" dirty="0">
                <a:latin typeface="Berlin Sans FB" pitchFamily="34" charset="0"/>
              </a:rPr>
              <a:t>For a program that is large and complex:</a:t>
            </a:r>
          </a:p>
          <a:p>
            <a:pPr lvl="3"/>
            <a:r>
              <a:rPr lang="en-US" sz="2800" dirty="0">
                <a:latin typeface="Berlin Sans FB" pitchFamily="34" charset="0"/>
              </a:rPr>
              <a:t>Coordinate student placement</a:t>
            </a:r>
          </a:p>
          <a:p>
            <a:pPr lvl="4">
              <a:buFont typeface="Wingdings" panose="05000000000000000000" pitchFamily="2" charset="2"/>
              <a:buChar char="v"/>
            </a:pPr>
            <a:r>
              <a:rPr lang="en-US" sz="2800" dirty="0">
                <a:latin typeface="Berlin Sans FB" pitchFamily="34" charset="0"/>
              </a:rPr>
              <a:t> 3 enhanced noncredit levels (21 sections)</a:t>
            </a:r>
          </a:p>
          <a:p>
            <a:pPr lvl="4">
              <a:buFont typeface="Wingdings" panose="05000000000000000000" pitchFamily="2" charset="2"/>
              <a:buChar char="v"/>
            </a:pPr>
            <a:r>
              <a:rPr lang="en-US" sz="2800" dirty="0">
                <a:latin typeface="Berlin Sans FB" pitchFamily="34" charset="0"/>
              </a:rPr>
              <a:t> 4 credit levels (20 sections)</a:t>
            </a:r>
          </a:p>
          <a:p>
            <a:pPr lvl="3"/>
            <a:r>
              <a:rPr lang="en-US" sz="2800" dirty="0">
                <a:latin typeface="Berlin Sans FB" pitchFamily="34" charset="0"/>
              </a:rPr>
              <a:t>Plan &amp; implement staff development</a:t>
            </a:r>
          </a:p>
          <a:p>
            <a:pPr lvl="3"/>
            <a:r>
              <a:rPr lang="en-US" sz="2800" dirty="0">
                <a:latin typeface="Berlin Sans FB" pitchFamily="34" charset="0"/>
              </a:rPr>
              <a:t>Maintain compliance with two Title II grants</a:t>
            </a:r>
          </a:p>
          <a:p>
            <a:pPr marL="914400" lvl="2" indent="0">
              <a:buNone/>
            </a:pPr>
            <a:endParaRPr lang="en-US" sz="4400" dirty="0">
              <a:latin typeface="Berlin Sans FB" pitchFamily="34" charset="0"/>
            </a:endParaRPr>
          </a:p>
          <a:p>
            <a:pPr marL="914400" lvl="2" indent="0">
              <a:buNone/>
            </a:pPr>
            <a:endParaRPr lang="en-US" dirty="0" smtClean="0">
              <a:latin typeface="Berlin Sans FB" pitchFamily="34" charset="0"/>
            </a:endParaRPr>
          </a:p>
        </p:txBody>
      </p:sp>
    </p:spTree>
    <p:extLst>
      <p:ext uri="{BB962C8B-B14F-4D97-AF65-F5344CB8AC3E}">
        <p14:creationId xmlns:p14="http://schemas.microsoft.com/office/powerpoint/2010/main" val="1209038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12D3F9-52F8-854C-88F3-F7EC522608F1}"/>
              </a:ext>
            </a:extLst>
          </p:cNvPr>
          <p:cNvSpPr>
            <a:spLocks noGrp="1"/>
          </p:cNvSpPr>
          <p:nvPr>
            <p:ph type="title"/>
          </p:nvPr>
        </p:nvSpPr>
        <p:spPr/>
        <p:txBody>
          <a:bodyPr/>
          <a:lstStyle/>
          <a:p>
            <a:r>
              <a:rPr lang="en-US" dirty="0"/>
              <a:t>Food &amp; Nutrition </a:t>
            </a:r>
          </a:p>
        </p:txBody>
      </p:sp>
      <p:sp>
        <p:nvSpPr>
          <p:cNvPr id="3" name="Text Placeholder 2">
            <a:extLst>
              <a:ext uri="{FF2B5EF4-FFF2-40B4-BE49-F238E27FC236}">
                <a16:creationId xmlns="" xmlns:a16="http://schemas.microsoft.com/office/drawing/2014/main" id="{DF5C3B8A-D6BC-5B49-B08D-EEE3BEBDF0E1}"/>
              </a:ext>
            </a:extLst>
          </p:cNvPr>
          <p:cNvSpPr>
            <a:spLocks noGrp="1"/>
          </p:cNvSpPr>
          <p:nvPr>
            <p:ph type="body" idx="1"/>
          </p:nvPr>
        </p:nvSpPr>
        <p:spPr/>
        <p:txBody>
          <a:bodyPr/>
          <a:lstStyle/>
          <a:p>
            <a:pPr marL="0" indent="0" defTabSz="457200" rtl="0" eaLnBrk="1" latinLnBrk="0" hangingPunct="1">
              <a:spcBef>
                <a:spcPct val="20000"/>
              </a:spcBef>
              <a:spcAft>
                <a:spcPts val="600"/>
              </a:spcAft>
              <a:buClr>
                <a:schemeClr val="accent1"/>
              </a:buClr>
              <a:buFont typeface="Wingdings 2" charset="2"/>
              <a:buNone/>
            </a:pPr>
            <a:r>
              <a:rPr lang="en-US" dirty="0"/>
              <a:t>Certified Dietary Manager Program</a:t>
            </a:r>
          </a:p>
        </p:txBody>
      </p:sp>
      <p:pic>
        <p:nvPicPr>
          <p:cNvPr id="6" name="Picture 5">
            <a:extLst>
              <a:ext uri="{FF2B5EF4-FFF2-40B4-BE49-F238E27FC236}">
                <a16:creationId xmlns="" xmlns:a16="http://schemas.microsoft.com/office/drawing/2014/main" id="{164B2E9F-7A7F-8140-9893-9B312CE7DFD6}"/>
              </a:ext>
            </a:extLst>
          </p:cNvPr>
          <p:cNvPicPr>
            <a:picLocks noChangeAspect="1"/>
          </p:cNvPicPr>
          <p:nvPr/>
        </p:nvPicPr>
        <p:blipFill>
          <a:blip r:embed="rId2"/>
          <a:stretch>
            <a:fillRect/>
          </a:stretch>
        </p:blipFill>
        <p:spPr>
          <a:xfrm>
            <a:off x="371351" y="351603"/>
            <a:ext cx="6098721" cy="2903773"/>
          </a:xfrm>
          <a:prstGeom prst="rect">
            <a:avLst/>
          </a:prstGeom>
        </p:spPr>
      </p:pic>
    </p:spTree>
    <p:extLst>
      <p:ext uri="{BB962C8B-B14F-4D97-AF65-F5344CB8AC3E}">
        <p14:creationId xmlns:p14="http://schemas.microsoft.com/office/powerpoint/2010/main" val="4516186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 name="Freeform 6">
            <a:extLst>
              <a:ext uri="{FF2B5EF4-FFF2-40B4-BE49-F238E27FC236}">
                <a16:creationId xmlns="" xmlns:a16="http://schemas.microsoft.com/office/drawing/2014/main" id="{8E5F5E8E-7CC7-495B-9E3C-ABCE818BEA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30" name="Rectangle 22">
            <a:extLst>
              <a:ext uri="{FF2B5EF4-FFF2-40B4-BE49-F238E27FC236}">
                <a16:creationId xmlns="" xmlns:a16="http://schemas.microsoft.com/office/drawing/2014/main" id="{A1DFCBE5-52C1-48A9-89CF-E7D68CCA16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1" name="Freeform: Shape 24">
            <a:extLst>
              <a:ext uri="{FF2B5EF4-FFF2-40B4-BE49-F238E27FC236}">
                <a16:creationId xmlns="" xmlns:a16="http://schemas.microsoft.com/office/drawing/2014/main" id="{06AB74CA-E76D-4922-91FE-A4AAF0487C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647203"/>
            <a:ext cx="11707367" cy="2572622"/>
          </a:xfrm>
          <a:custGeom>
            <a:avLst/>
            <a:gdLst>
              <a:gd name="connsiteX0" fmla="*/ 0 w 11707367"/>
              <a:gd name="connsiteY0" fmla="*/ 0 h 2572622"/>
              <a:gd name="connsiteX1" fmla="*/ 1888420 w 11707367"/>
              <a:gd name="connsiteY1" fmla="*/ 0 h 2572622"/>
              <a:gd name="connsiteX2" fmla="*/ 2198560 w 11707367"/>
              <a:gd name="connsiteY2" fmla="*/ 310139 h 2572622"/>
              <a:gd name="connsiteX3" fmla="*/ 2425431 w 11707367"/>
              <a:gd name="connsiteY3" fmla="*/ 310139 h 2572622"/>
              <a:gd name="connsiteX4" fmla="*/ 2735570 w 11707367"/>
              <a:gd name="connsiteY4" fmla="*/ 0 h 2572622"/>
              <a:gd name="connsiteX5" fmla="*/ 11707367 w 11707367"/>
              <a:gd name="connsiteY5" fmla="*/ 0 h 2572622"/>
              <a:gd name="connsiteX6" fmla="*/ 11707367 w 11707367"/>
              <a:gd name="connsiteY6" fmla="*/ 2572622 h 2572622"/>
              <a:gd name="connsiteX7" fmla="*/ 0 w 11707367"/>
              <a:gd name="connsiteY7" fmla="*/ 2572622 h 257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07367" h="2572622">
                <a:moveTo>
                  <a:pt x="0" y="0"/>
                </a:moveTo>
                <a:lnTo>
                  <a:pt x="1888420" y="0"/>
                </a:lnTo>
                <a:lnTo>
                  <a:pt x="2198560" y="310139"/>
                </a:lnTo>
                <a:cubicBezTo>
                  <a:pt x="2261209" y="372788"/>
                  <a:pt x="2362782" y="372788"/>
                  <a:pt x="2425431" y="310139"/>
                </a:cubicBezTo>
                <a:lnTo>
                  <a:pt x="2735570" y="0"/>
                </a:lnTo>
                <a:lnTo>
                  <a:pt x="11707367" y="0"/>
                </a:lnTo>
                <a:lnTo>
                  <a:pt x="11707367" y="2572622"/>
                </a:lnTo>
                <a:lnTo>
                  <a:pt x="0" y="2572622"/>
                </a:lnTo>
                <a:close/>
              </a:path>
            </a:pathLst>
          </a:custGeom>
          <a:solidFill>
            <a:srgbClr val="595959">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a:extLst>
              <a:ext uri="{FF2B5EF4-FFF2-40B4-BE49-F238E27FC236}">
                <a16:creationId xmlns="" xmlns:a16="http://schemas.microsoft.com/office/drawing/2014/main" id="{E918CD9E-448F-FD4D-9973-F3728B3E460A}"/>
              </a:ext>
            </a:extLst>
          </p:cNvPr>
          <p:cNvSpPr>
            <a:spLocks noGrp="1"/>
          </p:cNvSpPr>
          <p:nvPr>
            <p:ph type="title" orient="vert"/>
          </p:nvPr>
        </p:nvSpPr>
        <p:spPr>
          <a:xfrm>
            <a:off x="656786" y="3643890"/>
            <a:ext cx="4825480" cy="1883228"/>
          </a:xfrm>
        </p:spPr>
        <p:txBody>
          <a:bodyPr vert="horz" lIns="91440" tIns="45720" rIns="91440" bIns="45720" rtlCol="0" anchor="ctr">
            <a:normAutofit/>
          </a:bodyPr>
          <a:lstStyle/>
          <a:p>
            <a:r>
              <a:rPr lang="en-US" dirty="0">
                <a:solidFill>
                  <a:srgbClr val="FFFFFF"/>
                </a:solidFill>
              </a:rPr>
              <a:t/>
            </a:r>
            <a:br>
              <a:rPr lang="en-US" dirty="0">
                <a:solidFill>
                  <a:srgbClr val="FFFFFF"/>
                </a:solidFill>
              </a:rPr>
            </a:br>
            <a:r>
              <a:rPr lang="en-US" dirty="0">
                <a:solidFill>
                  <a:schemeClr val="accent5"/>
                </a:solidFill>
              </a:rPr>
              <a:t>INITIATIVE 1:</a:t>
            </a:r>
          </a:p>
        </p:txBody>
      </p:sp>
      <p:pic>
        <p:nvPicPr>
          <p:cNvPr id="15" name="Picture 14">
            <a:extLst>
              <a:ext uri="{FF2B5EF4-FFF2-40B4-BE49-F238E27FC236}">
                <a16:creationId xmlns="" xmlns:a16="http://schemas.microsoft.com/office/drawing/2014/main" id="{3C745D7B-0D0E-6548-851D-143F4DE8B131}"/>
              </a:ext>
            </a:extLst>
          </p:cNvPr>
          <p:cNvPicPr>
            <a:picLocks noChangeAspect="1"/>
          </p:cNvPicPr>
          <p:nvPr/>
        </p:nvPicPr>
        <p:blipFill>
          <a:blip r:embed="rId2"/>
          <a:stretch>
            <a:fillRect/>
          </a:stretch>
        </p:blipFill>
        <p:spPr>
          <a:xfrm>
            <a:off x="8157921" y="181372"/>
            <a:ext cx="2819078" cy="2875460"/>
          </a:xfrm>
          <a:prstGeom prst="rect">
            <a:avLst/>
          </a:prstGeom>
        </p:spPr>
      </p:pic>
      <p:sp>
        <p:nvSpPr>
          <p:cNvPr id="3" name="Vertical Text Placeholder 2">
            <a:extLst>
              <a:ext uri="{FF2B5EF4-FFF2-40B4-BE49-F238E27FC236}">
                <a16:creationId xmlns="" xmlns:a16="http://schemas.microsoft.com/office/drawing/2014/main" id="{A3CD38DD-83C3-984F-B244-5448A334BFCC}"/>
              </a:ext>
            </a:extLst>
          </p:cNvPr>
          <p:cNvSpPr>
            <a:spLocks noGrp="1"/>
          </p:cNvSpPr>
          <p:nvPr>
            <p:ph type="body" orient="vert" idx="1"/>
          </p:nvPr>
        </p:nvSpPr>
        <p:spPr>
          <a:xfrm>
            <a:off x="4465984" y="3643890"/>
            <a:ext cx="7241384" cy="2575935"/>
          </a:xfrm>
        </p:spPr>
        <p:txBody>
          <a:bodyPr vert="horz" lIns="91440" tIns="45720" rIns="91440" bIns="45720" rtlCol="0" anchor="ctr">
            <a:normAutofit/>
          </a:bodyPr>
          <a:lstStyle/>
          <a:p>
            <a:pPr>
              <a:lnSpc>
                <a:spcPct val="90000"/>
              </a:lnSpc>
            </a:pPr>
            <a:r>
              <a:rPr lang="en-US" sz="2800" dirty="0">
                <a:solidFill>
                  <a:srgbClr val="FFFFFF"/>
                </a:solidFill>
              </a:rPr>
              <a:t>Build </a:t>
            </a:r>
            <a:r>
              <a:rPr lang="en-US" sz="2800" b="1" dirty="0">
                <a:solidFill>
                  <a:srgbClr val="FFFFFF"/>
                </a:solidFill>
              </a:rPr>
              <a:t>Certified Dietary Manager </a:t>
            </a:r>
            <a:r>
              <a:rPr lang="en-US" sz="2800" dirty="0">
                <a:solidFill>
                  <a:srgbClr val="FFFFFF"/>
                </a:solidFill>
              </a:rPr>
              <a:t>Program to meet the current and future market needs as a result of new regulations.</a:t>
            </a:r>
          </a:p>
        </p:txBody>
      </p:sp>
      <p:pic>
        <p:nvPicPr>
          <p:cNvPr id="11" name="Picture 10">
            <a:extLst>
              <a:ext uri="{FF2B5EF4-FFF2-40B4-BE49-F238E27FC236}">
                <a16:creationId xmlns="" xmlns:a16="http://schemas.microsoft.com/office/drawing/2014/main" id="{4D33BB8C-DB5F-C943-A116-DFB9EE1049B8}"/>
              </a:ext>
            </a:extLst>
          </p:cNvPr>
          <p:cNvPicPr>
            <a:picLocks noChangeAspect="1"/>
          </p:cNvPicPr>
          <p:nvPr/>
        </p:nvPicPr>
        <p:blipFill rotWithShape="1">
          <a:blip r:embed="rId3"/>
          <a:srcRect l="10704" r="10078"/>
          <a:stretch/>
        </p:blipFill>
        <p:spPr>
          <a:xfrm>
            <a:off x="176038" y="256863"/>
            <a:ext cx="2746093" cy="1949908"/>
          </a:xfrm>
          <a:prstGeom prst="rect">
            <a:avLst/>
          </a:prstGeom>
        </p:spPr>
      </p:pic>
      <p:sp>
        <p:nvSpPr>
          <p:cNvPr id="4" name="Rectangle 3">
            <a:extLst>
              <a:ext uri="{FF2B5EF4-FFF2-40B4-BE49-F238E27FC236}">
                <a16:creationId xmlns="" xmlns:a16="http://schemas.microsoft.com/office/drawing/2014/main" id="{C818730A-60CF-DC41-879A-8AF6DAAD6779}"/>
              </a:ext>
            </a:extLst>
          </p:cNvPr>
          <p:cNvSpPr/>
          <p:nvPr/>
        </p:nvSpPr>
        <p:spPr>
          <a:xfrm>
            <a:off x="0" y="2185988"/>
            <a:ext cx="7329231" cy="1200329"/>
          </a:xfrm>
          <a:prstGeom prst="rect">
            <a:avLst/>
          </a:prstGeom>
        </p:spPr>
        <p:txBody>
          <a:bodyPr wrap="square">
            <a:spAutoFit/>
          </a:bodyPr>
          <a:lstStyle/>
          <a:p>
            <a:pPr algn="ctr" defTabSz="457200"/>
            <a:r>
              <a:rPr lang="en-US" sz="2400" i="1" dirty="0">
                <a:solidFill>
                  <a:prstClr val="white"/>
                </a:solidFill>
                <a:latin typeface="Calibri" panose="020F0502020204030204" pitchFamily="34" charset="0"/>
              </a:rPr>
              <a:t>The CDM-CFPP is the </a:t>
            </a:r>
            <a:r>
              <a:rPr lang="en-US" sz="2400" b="1" i="1" u="sng" dirty="0">
                <a:solidFill>
                  <a:prstClr val="white"/>
                </a:solidFill>
                <a:latin typeface="Calibri" panose="020F0502020204030204" pitchFamily="34" charset="0"/>
              </a:rPr>
              <a:t>ONLY credential</a:t>
            </a:r>
            <a:r>
              <a:rPr lang="en-US" sz="2400" i="1" dirty="0">
                <a:solidFill>
                  <a:prstClr val="white"/>
                </a:solidFill>
                <a:latin typeface="Calibri" panose="020F0502020204030204" pitchFamily="34" charset="0"/>
              </a:rPr>
              <a:t> listed in addition to the RDN that is qualified to participate Interdisciplinary Team (IDT) as defined by Scopes of Practice.</a:t>
            </a:r>
            <a:endParaRPr lang="en-US" sz="2400" i="1" dirty="0">
              <a:solidFill>
                <a:prstClr val="white"/>
              </a:solidFill>
            </a:endParaRPr>
          </a:p>
        </p:txBody>
      </p:sp>
      <p:pic>
        <p:nvPicPr>
          <p:cNvPr id="8" name="Picture 7">
            <a:extLst>
              <a:ext uri="{FF2B5EF4-FFF2-40B4-BE49-F238E27FC236}">
                <a16:creationId xmlns="" xmlns:a16="http://schemas.microsoft.com/office/drawing/2014/main" id="{7B18C042-3096-1741-B2EC-739DF7DA4B0E}"/>
              </a:ext>
            </a:extLst>
          </p:cNvPr>
          <p:cNvPicPr>
            <a:picLocks noChangeAspect="1"/>
          </p:cNvPicPr>
          <p:nvPr/>
        </p:nvPicPr>
        <p:blipFill>
          <a:blip r:embed="rId4"/>
          <a:stretch>
            <a:fillRect/>
          </a:stretch>
        </p:blipFill>
        <p:spPr>
          <a:xfrm>
            <a:off x="3098169" y="256863"/>
            <a:ext cx="3994278" cy="1929125"/>
          </a:xfrm>
          <a:prstGeom prst="rect">
            <a:avLst/>
          </a:prstGeom>
        </p:spPr>
      </p:pic>
    </p:spTree>
    <p:extLst>
      <p:ext uri="{BB962C8B-B14F-4D97-AF65-F5344CB8AC3E}">
        <p14:creationId xmlns:p14="http://schemas.microsoft.com/office/powerpoint/2010/main" val="11648237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3B36CE-B17B-6D41-B41D-145FC19669BB}"/>
              </a:ext>
            </a:extLst>
          </p:cNvPr>
          <p:cNvSpPr>
            <a:spLocks noGrp="1"/>
          </p:cNvSpPr>
          <p:nvPr>
            <p:ph type="title"/>
          </p:nvPr>
        </p:nvSpPr>
        <p:spPr>
          <a:xfrm>
            <a:off x="1099930" y="446088"/>
            <a:ext cx="3547533" cy="1618396"/>
          </a:xfrm>
        </p:spPr>
        <p:txBody>
          <a:bodyPr/>
          <a:lstStyle/>
          <a:p>
            <a:r>
              <a:rPr lang="en-US" sz="3200" dirty="0">
                <a:solidFill>
                  <a:schemeClr val="tx1"/>
                </a:solidFill>
              </a:rPr>
              <a:t/>
            </a:r>
            <a:br>
              <a:rPr lang="en-US" sz="3200" dirty="0">
                <a:solidFill>
                  <a:schemeClr val="tx1"/>
                </a:solidFill>
              </a:rPr>
            </a:br>
            <a:r>
              <a:rPr lang="en-US" sz="3200" dirty="0">
                <a:solidFill>
                  <a:schemeClr val="tx1"/>
                </a:solidFill>
              </a:rPr>
              <a:t>Immediate Workforce Need</a:t>
            </a:r>
          </a:p>
        </p:txBody>
      </p:sp>
      <p:sp>
        <p:nvSpPr>
          <p:cNvPr id="6" name="TextBox 5">
            <a:extLst>
              <a:ext uri="{FF2B5EF4-FFF2-40B4-BE49-F238E27FC236}">
                <a16:creationId xmlns="" xmlns:a16="http://schemas.microsoft.com/office/drawing/2014/main" id="{D314D589-A8B1-0748-B846-114999CC9EA6}"/>
              </a:ext>
            </a:extLst>
          </p:cNvPr>
          <p:cNvSpPr txBox="1"/>
          <p:nvPr/>
        </p:nvSpPr>
        <p:spPr>
          <a:xfrm>
            <a:off x="5070764" y="446088"/>
            <a:ext cx="6944773" cy="1569660"/>
          </a:xfrm>
          <a:prstGeom prst="rect">
            <a:avLst/>
          </a:prstGeom>
          <a:noFill/>
        </p:spPr>
        <p:txBody>
          <a:bodyPr wrap="square" rtlCol="0">
            <a:spAutoFit/>
          </a:bodyPr>
          <a:lstStyle/>
          <a:p>
            <a:pPr defTabSz="457200"/>
            <a:r>
              <a:rPr lang="en-US" sz="2400" i="1" dirty="0">
                <a:solidFill>
                  <a:prstClr val="white"/>
                </a:solidFill>
              </a:rPr>
              <a:t>“All individuals who are currently employed as the designated Director of Food and Nutrition Services will have until 2021 to </a:t>
            </a:r>
            <a:r>
              <a:rPr lang="en-US" sz="2400" b="1" i="1" dirty="0">
                <a:solidFill>
                  <a:prstClr val="white"/>
                </a:solidFill>
              </a:rPr>
              <a:t>complete the CDM-CFPP credential</a:t>
            </a:r>
            <a:r>
              <a:rPr lang="en-US" sz="2400" i="1" dirty="0">
                <a:solidFill>
                  <a:prstClr val="white"/>
                </a:solidFill>
              </a:rPr>
              <a:t>” </a:t>
            </a:r>
            <a:r>
              <a:rPr lang="en-US" sz="2400" dirty="0">
                <a:solidFill>
                  <a:prstClr val="white"/>
                </a:solidFill>
              </a:rPr>
              <a:t>– CMS</a:t>
            </a:r>
          </a:p>
        </p:txBody>
      </p:sp>
      <p:graphicFrame>
        <p:nvGraphicFramePr>
          <p:cNvPr id="9" name="Diagram 8">
            <a:extLst>
              <a:ext uri="{FF2B5EF4-FFF2-40B4-BE49-F238E27FC236}">
                <a16:creationId xmlns="" xmlns:a16="http://schemas.microsoft.com/office/drawing/2014/main" id="{E45B6E71-F49B-B843-AD9D-2CFA979C095E}"/>
              </a:ext>
            </a:extLst>
          </p:cNvPr>
          <p:cNvGraphicFramePr/>
          <p:nvPr>
            <p:extLst>
              <p:ext uri="{D42A27DB-BD31-4B8C-83A1-F6EECF244321}">
                <p14:modId xmlns:p14="http://schemas.microsoft.com/office/powerpoint/2010/main" val="3927854424"/>
              </p:ext>
            </p:extLst>
          </p:nvPr>
        </p:nvGraphicFramePr>
        <p:xfrm>
          <a:off x="96982" y="1607334"/>
          <a:ext cx="11918555" cy="5845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2207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A24A7961-6B0F-6E4F-8D47-D869C456ECCD}"/>
              </a:ext>
            </a:extLst>
          </p:cNvPr>
          <p:cNvSpPr>
            <a:spLocks noGrp="1"/>
          </p:cNvSpPr>
          <p:nvPr>
            <p:ph type="title"/>
          </p:nvPr>
        </p:nvSpPr>
        <p:spPr>
          <a:xfrm>
            <a:off x="1071418" y="489934"/>
            <a:ext cx="3547533" cy="1618396"/>
          </a:xfrm>
        </p:spPr>
        <p:txBody>
          <a:bodyPr/>
          <a:lstStyle/>
          <a:p>
            <a:r>
              <a:rPr lang="en-US" sz="3200" dirty="0"/>
              <a:t>Why Coastline?</a:t>
            </a:r>
            <a:endParaRPr lang="en-US" dirty="0"/>
          </a:p>
        </p:txBody>
      </p:sp>
      <p:pic>
        <p:nvPicPr>
          <p:cNvPr id="13" name="Content Placeholder 12">
            <a:extLst>
              <a:ext uri="{FF2B5EF4-FFF2-40B4-BE49-F238E27FC236}">
                <a16:creationId xmlns="" xmlns:a16="http://schemas.microsoft.com/office/drawing/2014/main" id="{D61A1F51-CEB3-CE43-93AD-77EE1CF1F9C5}"/>
              </a:ext>
            </a:extLst>
          </p:cNvPr>
          <p:cNvPicPr>
            <a:picLocks noGrp="1" noChangeAspect="1"/>
          </p:cNvPicPr>
          <p:nvPr>
            <p:ph idx="1"/>
          </p:nvPr>
        </p:nvPicPr>
        <p:blipFill>
          <a:blip r:embed="rId2">
            <a:extLst>
              <a:ext uri="{96DAC541-7B7A-43D3-8B79-37D633B846F1}">
                <asvg:svgBlip xmlns="" xmlns:asvg="http://schemas.microsoft.com/office/drawing/2016/SVG/main" r:embed="rId3"/>
              </a:ext>
            </a:extLst>
          </a:blip>
          <a:stretch>
            <a:fillRect/>
          </a:stretch>
        </p:blipFill>
        <p:spPr>
          <a:xfrm>
            <a:off x="6218085" y="269569"/>
            <a:ext cx="5353099" cy="6588431"/>
          </a:xfrm>
        </p:spPr>
      </p:pic>
      <p:sp>
        <p:nvSpPr>
          <p:cNvPr id="9" name="Text Placeholder 8">
            <a:extLst>
              <a:ext uri="{FF2B5EF4-FFF2-40B4-BE49-F238E27FC236}">
                <a16:creationId xmlns="" xmlns:a16="http://schemas.microsoft.com/office/drawing/2014/main" id="{B3B26900-5745-F943-BB97-32CABB0A6CD1}"/>
              </a:ext>
            </a:extLst>
          </p:cNvPr>
          <p:cNvSpPr>
            <a:spLocks noGrp="1"/>
          </p:cNvSpPr>
          <p:nvPr>
            <p:ph type="body" sz="half" idx="2"/>
          </p:nvPr>
        </p:nvSpPr>
        <p:spPr>
          <a:xfrm>
            <a:off x="905419" y="2355104"/>
            <a:ext cx="3547533" cy="1780282"/>
          </a:xfrm>
        </p:spPr>
        <p:txBody>
          <a:bodyPr>
            <a:normAutofit/>
          </a:bodyPr>
          <a:lstStyle/>
          <a:p>
            <a:pPr algn="ctr"/>
            <a:r>
              <a:rPr lang="en-US" sz="2800" dirty="0"/>
              <a:t>Only 4 Programs in the State of California…</a:t>
            </a:r>
          </a:p>
        </p:txBody>
      </p:sp>
      <p:pic>
        <p:nvPicPr>
          <p:cNvPr id="14" name="Picture 13">
            <a:extLst>
              <a:ext uri="{FF2B5EF4-FFF2-40B4-BE49-F238E27FC236}">
                <a16:creationId xmlns="" xmlns:a16="http://schemas.microsoft.com/office/drawing/2014/main" id="{484D37F6-7D14-624F-9555-69517B894DB4}"/>
              </a:ext>
            </a:extLst>
          </p:cNvPr>
          <p:cNvPicPr>
            <a:picLocks noChangeAspect="1"/>
          </p:cNvPicPr>
          <p:nvPr/>
        </p:nvPicPr>
        <p:blipFill rotWithShape="1">
          <a:blip r:embed="rId4"/>
          <a:srcRect l="11006" t="5000" r="13339" b="3051"/>
          <a:stretch/>
        </p:blipFill>
        <p:spPr>
          <a:xfrm>
            <a:off x="5647135" y="1710906"/>
            <a:ext cx="677912" cy="893132"/>
          </a:xfrm>
          <a:prstGeom prst="rect">
            <a:avLst/>
          </a:prstGeom>
        </p:spPr>
      </p:pic>
      <p:cxnSp>
        <p:nvCxnSpPr>
          <p:cNvPr id="16" name="Straight Arrow Connector 15">
            <a:extLst>
              <a:ext uri="{FF2B5EF4-FFF2-40B4-BE49-F238E27FC236}">
                <a16:creationId xmlns="" xmlns:a16="http://schemas.microsoft.com/office/drawing/2014/main" id="{DD3FBF7E-F9C3-7947-8AEB-A7FE8BD023F4}"/>
              </a:ext>
            </a:extLst>
          </p:cNvPr>
          <p:cNvCxnSpPr>
            <a:cxnSpLocks/>
          </p:cNvCxnSpPr>
          <p:nvPr/>
        </p:nvCxnSpPr>
        <p:spPr>
          <a:xfrm>
            <a:off x="6337288" y="2335061"/>
            <a:ext cx="790964" cy="28575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927942F1-60ED-E843-8822-C6E47DE35049}"/>
              </a:ext>
            </a:extLst>
          </p:cNvPr>
          <p:cNvCxnSpPr>
            <a:cxnSpLocks/>
          </p:cNvCxnSpPr>
          <p:nvPr/>
        </p:nvCxnSpPr>
        <p:spPr>
          <a:xfrm flipH="1">
            <a:off x="9197224" y="4889004"/>
            <a:ext cx="724026" cy="653098"/>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DCC2B320-2ECD-2F49-9C5A-0CE83A78E912}"/>
              </a:ext>
            </a:extLst>
          </p:cNvPr>
          <p:cNvCxnSpPr>
            <a:cxnSpLocks/>
          </p:cNvCxnSpPr>
          <p:nvPr/>
        </p:nvCxnSpPr>
        <p:spPr>
          <a:xfrm>
            <a:off x="7772400" y="5336763"/>
            <a:ext cx="1339098" cy="29106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 xmlns:a16="http://schemas.microsoft.com/office/drawing/2014/main" id="{70EB090F-0A25-B34F-A393-C64868904E17}"/>
              </a:ext>
            </a:extLst>
          </p:cNvPr>
          <p:cNvCxnSpPr>
            <a:cxnSpLocks/>
          </p:cNvCxnSpPr>
          <p:nvPr/>
        </p:nvCxnSpPr>
        <p:spPr>
          <a:xfrm flipH="1">
            <a:off x="7244535" y="2477936"/>
            <a:ext cx="1468877" cy="65046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 xmlns:a16="http://schemas.microsoft.com/office/drawing/2014/main" id="{4EAEC8AA-CE50-AC45-BABC-102E15B88787}"/>
              </a:ext>
            </a:extLst>
          </p:cNvPr>
          <p:cNvPicPr>
            <a:picLocks noChangeAspect="1"/>
          </p:cNvPicPr>
          <p:nvPr/>
        </p:nvPicPr>
        <p:blipFill>
          <a:blip r:embed="rId5"/>
          <a:stretch>
            <a:fillRect/>
          </a:stretch>
        </p:blipFill>
        <p:spPr>
          <a:xfrm>
            <a:off x="8713412" y="1661430"/>
            <a:ext cx="794764" cy="1033193"/>
          </a:xfrm>
          <a:prstGeom prst="rect">
            <a:avLst/>
          </a:prstGeom>
        </p:spPr>
      </p:pic>
      <p:pic>
        <p:nvPicPr>
          <p:cNvPr id="27" name="Picture 26">
            <a:extLst>
              <a:ext uri="{FF2B5EF4-FFF2-40B4-BE49-F238E27FC236}">
                <a16:creationId xmlns="" xmlns:a16="http://schemas.microsoft.com/office/drawing/2014/main" id="{15658FD8-EF9C-584E-8C33-F88CDCE07453}"/>
              </a:ext>
            </a:extLst>
          </p:cNvPr>
          <p:cNvPicPr>
            <a:picLocks noChangeAspect="1"/>
          </p:cNvPicPr>
          <p:nvPr/>
        </p:nvPicPr>
        <p:blipFill>
          <a:blip r:embed="rId6"/>
          <a:stretch>
            <a:fillRect/>
          </a:stretch>
        </p:blipFill>
        <p:spPr>
          <a:xfrm>
            <a:off x="6682222" y="4672065"/>
            <a:ext cx="1170023" cy="1170023"/>
          </a:xfrm>
          <a:prstGeom prst="rect">
            <a:avLst/>
          </a:prstGeom>
        </p:spPr>
      </p:pic>
      <p:sp>
        <p:nvSpPr>
          <p:cNvPr id="36" name="Rectangle 35">
            <a:extLst>
              <a:ext uri="{FF2B5EF4-FFF2-40B4-BE49-F238E27FC236}">
                <a16:creationId xmlns="" xmlns:a16="http://schemas.microsoft.com/office/drawing/2014/main" id="{BFC10913-0323-604B-85FF-F58C72BC6CD3}"/>
              </a:ext>
            </a:extLst>
          </p:cNvPr>
          <p:cNvSpPr/>
          <p:nvPr/>
        </p:nvSpPr>
        <p:spPr>
          <a:xfrm>
            <a:off x="4311025" y="3252474"/>
            <a:ext cx="6478056" cy="923330"/>
          </a:xfrm>
          <a:prstGeom prst="rect">
            <a:avLst/>
          </a:prstGeom>
          <a:noFill/>
        </p:spPr>
        <p:txBody>
          <a:bodyPr wrap="none" lIns="91440" tIns="45720" rIns="91440" bIns="45720">
            <a:spAutoFit/>
          </a:bodyPr>
          <a:lstStyle/>
          <a:p>
            <a:pPr algn="ctr" defTabSz="457200"/>
            <a:r>
              <a:rPr lang="en-US" sz="5400" b="1" dirty="0">
                <a:ln w="9525">
                  <a:solidFill>
                    <a:prstClr val="black"/>
                  </a:solidFill>
                  <a:prstDash val="solid"/>
                </a:ln>
                <a:solidFill>
                  <a:prstClr val="white"/>
                </a:solidFill>
                <a:effectLst>
                  <a:glow rad="228600">
                    <a:srgbClr val="DC5D3D">
                      <a:satMod val="175000"/>
                      <a:alpha val="40000"/>
                    </a:srgbClr>
                  </a:glow>
                  <a:outerShdw blurRad="12700" dist="38100" dir="2700000" algn="tl" rotWithShape="0">
                    <a:prstClr val="black">
                      <a:lumMod val="50000"/>
                    </a:prstClr>
                  </a:outerShdw>
                </a:effectLst>
              </a:rPr>
              <a:t>NONE ARE ONLINE!</a:t>
            </a:r>
          </a:p>
        </p:txBody>
      </p:sp>
      <p:pic>
        <p:nvPicPr>
          <p:cNvPr id="37" name="Picture 36">
            <a:extLst>
              <a:ext uri="{FF2B5EF4-FFF2-40B4-BE49-F238E27FC236}">
                <a16:creationId xmlns="" xmlns:a16="http://schemas.microsoft.com/office/drawing/2014/main" id="{6C723F2B-F7B9-8A48-A0C7-F7F176772F13}"/>
              </a:ext>
            </a:extLst>
          </p:cNvPr>
          <p:cNvPicPr>
            <a:picLocks noChangeAspect="1"/>
          </p:cNvPicPr>
          <p:nvPr/>
        </p:nvPicPr>
        <p:blipFill rotWithShape="1">
          <a:blip r:embed="rId7"/>
          <a:srcRect l="3194" t="30104" r="3264" b="31874"/>
          <a:stretch/>
        </p:blipFill>
        <p:spPr>
          <a:xfrm>
            <a:off x="9921251" y="4307055"/>
            <a:ext cx="1735660" cy="705505"/>
          </a:xfrm>
          <a:prstGeom prst="rect">
            <a:avLst/>
          </a:prstGeom>
        </p:spPr>
      </p:pic>
      <p:sp>
        <p:nvSpPr>
          <p:cNvPr id="42" name="Rectangle 41">
            <a:extLst>
              <a:ext uri="{FF2B5EF4-FFF2-40B4-BE49-F238E27FC236}">
                <a16:creationId xmlns="" xmlns:a16="http://schemas.microsoft.com/office/drawing/2014/main" id="{5F1B5B3A-EABA-234C-A72F-C5550F82F970}"/>
              </a:ext>
            </a:extLst>
          </p:cNvPr>
          <p:cNvSpPr/>
          <p:nvPr/>
        </p:nvSpPr>
        <p:spPr>
          <a:xfrm>
            <a:off x="556735" y="4176012"/>
            <a:ext cx="6231992" cy="532903"/>
          </a:xfrm>
          <a:prstGeom prst="rect">
            <a:avLst/>
          </a:prstGeom>
        </p:spPr>
        <p:txBody>
          <a:bodyPr wrap="square">
            <a:spAutoFit/>
          </a:bodyPr>
          <a:lstStyle/>
          <a:p>
            <a:pPr marL="400050" indent="-400050" defTabSz="457200">
              <a:lnSpc>
                <a:spcPct val="107000"/>
              </a:lnSpc>
              <a:buFont typeface="Wingdings" pitchFamily="2" charset="2"/>
              <a:buChar char="ü"/>
            </a:pPr>
            <a:r>
              <a:rPr lang="en-US" sz="2800" dirty="0">
                <a:solidFill>
                  <a:srgbClr val="9ECD33"/>
                </a:solidFill>
                <a:latin typeface="Calibri Light" panose="020F0302020204030204" pitchFamily="34" charset="0"/>
                <a:ea typeface="Calibri" panose="020F0502020204030204" pitchFamily="34" charset="0"/>
                <a:cs typeface="Arial" panose="020B0604020202020204" pitchFamily="34" charset="0"/>
              </a:rPr>
              <a:t>Program Director is a licensed dietitian</a:t>
            </a:r>
          </a:p>
        </p:txBody>
      </p:sp>
      <p:sp>
        <p:nvSpPr>
          <p:cNvPr id="44" name="Rectangle 43">
            <a:extLst>
              <a:ext uri="{FF2B5EF4-FFF2-40B4-BE49-F238E27FC236}">
                <a16:creationId xmlns="" xmlns:a16="http://schemas.microsoft.com/office/drawing/2014/main" id="{517E479D-7092-7943-B22B-374AA4C6BFA2}"/>
              </a:ext>
            </a:extLst>
          </p:cNvPr>
          <p:cNvSpPr/>
          <p:nvPr/>
        </p:nvSpPr>
        <p:spPr>
          <a:xfrm>
            <a:off x="586221" y="4653450"/>
            <a:ext cx="6096000" cy="2116541"/>
          </a:xfrm>
          <a:prstGeom prst="rect">
            <a:avLst/>
          </a:prstGeom>
        </p:spPr>
        <p:txBody>
          <a:bodyPr>
            <a:spAutoFit/>
          </a:bodyPr>
          <a:lstStyle/>
          <a:p>
            <a:pPr marL="344488" indent="-344488" defTabSz="457200">
              <a:lnSpc>
                <a:spcPct val="107000"/>
              </a:lnSpc>
              <a:buFont typeface="Courier New" panose="02070309020205020404" pitchFamily="49" charset="0"/>
              <a:buChar char="o"/>
            </a:pPr>
            <a:r>
              <a:rPr lang="en-US" sz="2800" b="1" dirty="0">
                <a:solidFill>
                  <a:prstClr val="white"/>
                </a:solidFill>
                <a:latin typeface="Calibri Light" panose="020F0302020204030204" pitchFamily="34" charset="0"/>
                <a:ea typeface="Calibri" panose="020F0502020204030204" pitchFamily="34" charset="0"/>
                <a:cs typeface="Arial" panose="020B0604020202020204" pitchFamily="34" charset="0"/>
              </a:rPr>
              <a:t>Full-time faculty member with:</a:t>
            </a:r>
          </a:p>
          <a:p>
            <a:pPr marL="914400" lvl="1" indent="-457200" defTabSz="457200">
              <a:lnSpc>
                <a:spcPct val="107000"/>
              </a:lnSpc>
              <a:buFont typeface="Courier New" panose="02070309020205020404" pitchFamily="49" charset="0"/>
              <a:buChar char="o"/>
            </a:pPr>
            <a:r>
              <a:rPr lang="en-US" sz="2400" b="1" dirty="0">
                <a:solidFill>
                  <a:prstClr val="white"/>
                </a:solidFill>
                <a:latin typeface="Calibri Light" panose="020F0302020204030204" pitchFamily="34" charset="0"/>
                <a:ea typeface="Calibri" panose="020F0502020204030204" pitchFamily="34" charset="0"/>
                <a:cs typeface="Arial" panose="020B0604020202020204" pitchFamily="34" charset="0"/>
              </a:rPr>
              <a:t>at least two years of practitioner competency </a:t>
            </a:r>
          </a:p>
          <a:p>
            <a:pPr marL="914400" lvl="1" indent="-457200" defTabSz="457200">
              <a:lnSpc>
                <a:spcPct val="107000"/>
              </a:lnSpc>
              <a:buFont typeface="Courier New" panose="02070309020205020404" pitchFamily="49" charset="0"/>
              <a:buChar char="o"/>
            </a:pPr>
            <a:r>
              <a:rPr lang="en-US" sz="2400" b="1" dirty="0">
                <a:solidFill>
                  <a:prstClr val="white"/>
                </a:solidFill>
                <a:latin typeface="Calibri Light" panose="020F0302020204030204" pitchFamily="34" charset="0"/>
                <a:ea typeface="Calibri" panose="020F0502020204030204" pitchFamily="34" charset="0"/>
                <a:cs typeface="Arial" panose="020B0604020202020204" pitchFamily="34" charset="0"/>
              </a:rPr>
              <a:t>teaching responsibility at the program site</a:t>
            </a:r>
          </a:p>
        </p:txBody>
      </p:sp>
    </p:spTree>
    <p:extLst>
      <p:ext uri="{BB962C8B-B14F-4D97-AF65-F5344CB8AC3E}">
        <p14:creationId xmlns:p14="http://schemas.microsoft.com/office/powerpoint/2010/main" val="257743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2" grpId="0"/>
      <p:bldP spid="4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C792C1-55B1-BE49-B7D8-DB7EB3E0DF1D}"/>
              </a:ext>
            </a:extLst>
          </p:cNvPr>
          <p:cNvSpPr>
            <a:spLocks noGrp="1"/>
          </p:cNvSpPr>
          <p:nvPr>
            <p:ph type="title"/>
          </p:nvPr>
        </p:nvSpPr>
        <p:spPr/>
        <p:txBody>
          <a:bodyPr/>
          <a:lstStyle/>
          <a:p>
            <a:r>
              <a:rPr lang="en-US" dirty="0"/>
              <a:t>GERONTOLOGY </a:t>
            </a:r>
            <a:br>
              <a:rPr lang="en-US" dirty="0"/>
            </a:br>
            <a:r>
              <a:rPr lang="en-US" dirty="0"/>
              <a:t>HUMAN SERVICES</a:t>
            </a:r>
            <a:br>
              <a:rPr lang="en-US" dirty="0"/>
            </a:br>
            <a:r>
              <a:rPr lang="en-US" dirty="0"/>
              <a:t>SOCIOLOGY</a:t>
            </a:r>
          </a:p>
        </p:txBody>
      </p:sp>
      <p:sp>
        <p:nvSpPr>
          <p:cNvPr id="3" name="Text Placeholder 2">
            <a:extLst>
              <a:ext uri="{FF2B5EF4-FFF2-40B4-BE49-F238E27FC236}">
                <a16:creationId xmlns="" xmlns:a16="http://schemas.microsoft.com/office/drawing/2014/main" id="{6061DCD4-0681-D743-A8F8-2B96030EF0BA}"/>
              </a:ext>
            </a:extLst>
          </p:cNvPr>
          <p:cNvSpPr>
            <a:spLocks noGrp="1"/>
          </p:cNvSpPr>
          <p:nvPr>
            <p:ph type="body" idx="1"/>
          </p:nvPr>
        </p:nvSpPr>
        <p:spPr/>
        <p:txBody>
          <a:bodyPr/>
          <a:lstStyle/>
          <a:p>
            <a:pPr marL="0" indent="0" defTabSz="457200" rtl="0" eaLnBrk="1" latinLnBrk="0" hangingPunct="1">
              <a:spcBef>
                <a:spcPct val="20000"/>
              </a:spcBef>
              <a:spcAft>
                <a:spcPts val="600"/>
              </a:spcAft>
              <a:buClr>
                <a:schemeClr val="accent1"/>
              </a:buClr>
              <a:buFont typeface="Wingdings 2" charset="2"/>
              <a:buNone/>
            </a:pPr>
            <a:r>
              <a:rPr lang="en-US" dirty="0"/>
              <a:t>Public Health ADT &amp; Community Health Certificate</a:t>
            </a:r>
          </a:p>
        </p:txBody>
      </p:sp>
      <p:graphicFrame>
        <p:nvGraphicFramePr>
          <p:cNvPr id="5" name="Diagram 4">
            <a:extLst>
              <a:ext uri="{FF2B5EF4-FFF2-40B4-BE49-F238E27FC236}">
                <a16:creationId xmlns="" xmlns:a16="http://schemas.microsoft.com/office/drawing/2014/main" id="{B41CC4AF-3867-FB4B-A07C-9214FCF32B22}"/>
              </a:ext>
            </a:extLst>
          </p:cNvPr>
          <p:cNvGraphicFramePr/>
          <p:nvPr>
            <p:extLst>
              <p:ext uri="{D42A27DB-BD31-4B8C-83A1-F6EECF244321}">
                <p14:modId xmlns:p14="http://schemas.microsoft.com/office/powerpoint/2010/main" val="2749627275"/>
              </p:ext>
            </p:extLst>
          </p:nvPr>
        </p:nvGraphicFramePr>
        <p:xfrm>
          <a:off x="0" y="148282"/>
          <a:ext cx="6299799" cy="4521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81752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 name="Freeform 6">
            <a:extLst>
              <a:ext uri="{FF2B5EF4-FFF2-40B4-BE49-F238E27FC236}">
                <a16:creationId xmlns="" xmlns:a16="http://schemas.microsoft.com/office/drawing/2014/main" id="{8E5F5E8E-7CC7-495B-9E3C-ABCE818BEA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30" name="Rectangle 22">
            <a:extLst>
              <a:ext uri="{FF2B5EF4-FFF2-40B4-BE49-F238E27FC236}">
                <a16:creationId xmlns="" xmlns:a16="http://schemas.microsoft.com/office/drawing/2014/main" id="{A1DFCBE5-52C1-48A9-89CF-E7D68CCA16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1" name="Freeform: Shape 24">
            <a:extLst>
              <a:ext uri="{FF2B5EF4-FFF2-40B4-BE49-F238E27FC236}">
                <a16:creationId xmlns="" xmlns:a16="http://schemas.microsoft.com/office/drawing/2014/main" id="{06AB74CA-E76D-4922-91FE-A4AAF0487C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647203"/>
            <a:ext cx="11707367" cy="2572622"/>
          </a:xfrm>
          <a:custGeom>
            <a:avLst/>
            <a:gdLst>
              <a:gd name="connsiteX0" fmla="*/ 0 w 11707367"/>
              <a:gd name="connsiteY0" fmla="*/ 0 h 2572622"/>
              <a:gd name="connsiteX1" fmla="*/ 1888420 w 11707367"/>
              <a:gd name="connsiteY1" fmla="*/ 0 h 2572622"/>
              <a:gd name="connsiteX2" fmla="*/ 2198560 w 11707367"/>
              <a:gd name="connsiteY2" fmla="*/ 310139 h 2572622"/>
              <a:gd name="connsiteX3" fmla="*/ 2425431 w 11707367"/>
              <a:gd name="connsiteY3" fmla="*/ 310139 h 2572622"/>
              <a:gd name="connsiteX4" fmla="*/ 2735570 w 11707367"/>
              <a:gd name="connsiteY4" fmla="*/ 0 h 2572622"/>
              <a:gd name="connsiteX5" fmla="*/ 11707367 w 11707367"/>
              <a:gd name="connsiteY5" fmla="*/ 0 h 2572622"/>
              <a:gd name="connsiteX6" fmla="*/ 11707367 w 11707367"/>
              <a:gd name="connsiteY6" fmla="*/ 2572622 h 2572622"/>
              <a:gd name="connsiteX7" fmla="*/ 0 w 11707367"/>
              <a:gd name="connsiteY7" fmla="*/ 2572622 h 257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07367" h="2572622">
                <a:moveTo>
                  <a:pt x="0" y="0"/>
                </a:moveTo>
                <a:lnTo>
                  <a:pt x="1888420" y="0"/>
                </a:lnTo>
                <a:lnTo>
                  <a:pt x="2198560" y="310139"/>
                </a:lnTo>
                <a:cubicBezTo>
                  <a:pt x="2261209" y="372788"/>
                  <a:pt x="2362782" y="372788"/>
                  <a:pt x="2425431" y="310139"/>
                </a:cubicBezTo>
                <a:lnTo>
                  <a:pt x="2735570" y="0"/>
                </a:lnTo>
                <a:lnTo>
                  <a:pt x="11707367" y="0"/>
                </a:lnTo>
                <a:lnTo>
                  <a:pt x="11707367" y="2572622"/>
                </a:lnTo>
                <a:lnTo>
                  <a:pt x="0" y="2572622"/>
                </a:lnTo>
                <a:close/>
              </a:path>
            </a:pathLst>
          </a:custGeom>
          <a:solidFill>
            <a:srgbClr val="595959">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a:extLst>
              <a:ext uri="{FF2B5EF4-FFF2-40B4-BE49-F238E27FC236}">
                <a16:creationId xmlns="" xmlns:a16="http://schemas.microsoft.com/office/drawing/2014/main" id="{E918CD9E-448F-FD4D-9973-F3728B3E460A}"/>
              </a:ext>
            </a:extLst>
          </p:cNvPr>
          <p:cNvSpPr>
            <a:spLocks noGrp="1"/>
          </p:cNvSpPr>
          <p:nvPr>
            <p:ph type="title" orient="vert"/>
          </p:nvPr>
        </p:nvSpPr>
        <p:spPr>
          <a:xfrm>
            <a:off x="656786" y="3643890"/>
            <a:ext cx="4825480" cy="1883228"/>
          </a:xfrm>
        </p:spPr>
        <p:txBody>
          <a:bodyPr vert="horz" lIns="91440" tIns="45720" rIns="91440" bIns="45720" rtlCol="0" anchor="ctr">
            <a:normAutofit/>
          </a:bodyPr>
          <a:lstStyle/>
          <a:p>
            <a:r>
              <a:rPr lang="en-US" dirty="0">
                <a:solidFill>
                  <a:srgbClr val="FFFFFF"/>
                </a:solidFill>
              </a:rPr>
              <a:t/>
            </a:r>
            <a:br>
              <a:rPr lang="en-US" dirty="0">
                <a:solidFill>
                  <a:srgbClr val="FFFFFF"/>
                </a:solidFill>
              </a:rPr>
            </a:br>
            <a:r>
              <a:rPr lang="en-US" dirty="0">
                <a:solidFill>
                  <a:schemeClr val="accent5"/>
                </a:solidFill>
              </a:rPr>
              <a:t>INITIATIVE 2:</a:t>
            </a:r>
          </a:p>
        </p:txBody>
      </p:sp>
      <p:pic>
        <p:nvPicPr>
          <p:cNvPr id="15" name="Picture 14">
            <a:extLst>
              <a:ext uri="{FF2B5EF4-FFF2-40B4-BE49-F238E27FC236}">
                <a16:creationId xmlns="" xmlns:a16="http://schemas.microsoft.com/office/drawing/2014/main" id="{3C745D7B-0D0E-6548-851D-143F4DE8B131}"/>
              </a:ext>
            </a:extLst>
          </p:cNvPr>
          <p:cNvPicPr>
            <a:picLocks noChangeAspect="1"/>
          </p:cNvPicPr>
          <p:nvPr/>
        </p:nvPicPr>
        <p:blipFill>
          <a:blip r:embed="rId2"/>
          <a:stretch>
            <a:fillRect/>
          </a:stretch>
        </p:blipFill>
        <p:spPr>
          <a:xfrm>
            <a:off x="765105" y="334284"/>
            <a:ext cx="2819078" cy="2875460"/>
          </a:xfrm>
          <a:prstGeom prst="rect">
            <a:avLst/>
          </a:prstGeom>
        </p:spPr>
      </p:pic>
      <p:sp>
        <p:nvSpPr>
          <p:cNvPr id="3" name="Vertical Text Placeholder 2">
            <a:extLst>
              <a:ext uri="{FF2B5EF4-FFF2-40B4-BE49-F238E27FC236}">
                <a16:creationId xmlns="" xmlns:a16="http://schemas.microsoft.com/office/drawing/2014/main" id="{A3CD38DD-83C3-984F-B244-5448A334BFCC}"/>
              </a:ext>
            </a:extLst>
          </p:cNvPr>
          <p:cNvSpPr>
            <a:spLocks noGrp="1"/>
          </p:cNvSpPr>
          <p:nvPr>
            <p:ph type="body" orient="vert" idx="1"/>
          </p:nvPr>
        </p:nvSpPr>
        <p:spPr>
          <a:xfrm>
            <a:off x="4465984" y="3643890"/>
            <a:ext cx="7241384" cy="2575935"/>
          </a:xfrm>
        </p:spPr>
        <p:txBody>
          <a:bodyPr vert="horz" lIns="91440" tIns="45720" rIns="91440" bIns="45720" rtlCol="0" anchor="ctr">
            <a:normAutofit/>
          </a:bodyPr>
          <a:lstStyle/>
          <a:p>
            <a:pPr>
              <a:lnSpc>
                <a:spcPct val="90000"/>
              </a:lnSpc>
            </a:pPr>
            <a:r>
              <a:rPr lang="en-US" sz="2800" dirty="0"/>
              <a:t>Create an Interdisciplinary Pathway with </a:t>
            </a:r>
            <a:r>
              <a:rPr lang="en-US" sz="2800" b="1" dirty="0"/>
              <a:t>Public Health ADT </a:t>
            </a:r>
            <a:r>
              <a:rPr lang="en-US" sz="2800" dirty="0"/>
              <a:t>and a </a:t>
            </a:r>
            <a:r>
              <a:rPr lang="en-US" sz="2800" b="1" dirty="0"/>
              <a:t>Community Health Worker Certificate</a:t>
            </a:r>
            <a:endParaRPr lang="en-US" sz="2800" dirty="0">
              <a:solidFill>
                <a:srgbClr val="FFFFFF"/>
              </a:solidFill>
            </a:endParaRPr>
          </a:p>
        </p:txBody>
      </p:sp>
      <p:pic>
        <p:nvPicPr>
          <p:cNvPr id="4" name="Picture 3">
            <a:extLst>
              <a:ext uri="{FF2B5EF4-FFF2-40B4-BE49-F238E27FC236}">
                <a16:creationId xmlns="" xmlns:a16="http://schemas.microsoft.com/office/drawing/2014/main" id="{9243736D-0F8E-7748-98F8-9DF399174F3D}"/>
              </a:ext>
            </a:extLst>
          </p:cNvPr>
          <p:cNvPicPr>
            <a:picLocks noChangeAspect="1"/>
          </p:cNvPicPr>
          <p:nvPr/>
        </p:nvPicPr>
        <p:blipFill>
          <a:blip r:embed="rId3"/>
          <a:stretch>
            <a:fillRect/>
          </a:stretch>
        </p:blipFill>
        <p:spPr>
          <a:xfrm>
            <a:off x="7168366" y="96944"/>
            <a:ext cx="4253436" cy="4069120"/>
          </a:xfrm>
          <a:prstGeom prst="rect">
            <a:avLst/>
          </a:prstGeom>
        </p:spPr>
      </p:pic>
    </p:spTree>
    <p:extLst>
      <p:ext uri="{BB962C8B-B14F-4D97-AF65-F5344CB8AC3E}">
        <p14:creationId xmlns:p14="http://schemas.microsoft.com/office/powerpoint/2010/main" val="17892242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F7B376-A107-C84E-882D-ED493A3C2051}"/>
              </a:ext>
            </a:extLst>
          </p:cNvPr>
          <p:cNvSpPr>
            <a:spLocks noGrp="1"/>
          </p:cNvSpPr>
          <p:nvPr>
            <p:ph type="title"/>
          </p:nvPr>
        </p:nvSpPr>
        <p:spPr>
          <a:xfrm>
            <a:off x="1073149" y="403225"/>
            <a:ext cx="3547533" cy="1618396"/>
          </a:xfrm>
        </p:spPr>
        <p:txBody>
          <a:bodyPr/>
          <a:lstStyle/>
          <a:p>
            <a:r>
              <a:rPr lang="en-US" sz="2800" dirty="0"/>
              <a:t>Why Combine These Areas?</a:t>
            </a:r>
          </a:p>
        </p:txBody>
      </p:sp>
      <p:sp>
        <p:nvSpPr>
          <p:cNvPr id="3" name="Content Placeholder 2">
            <a:extLst>
              <a:ext uri="{FF2B5EF4-FFF2-40B4-BE49-F238E27FC236}">
                <a16:creationId xmlns="" xmlns:a16="http://schemas.microsoft.com/office/drawing/2014/main" id="{0AEF1925-AB2A-9347-8E58-23AC0C384F54}"/>
              </a:ext>
            </a:extLst>
          </p:cNvPr>
          <p:cNvSpPr>
            <a:spLocks noGrp="1"/>
          </p:cNvSpPr>
          <p:nvPr>
            <p:ph idx="1"/>
          </p:nvPr>
        </p:nvSpPr>
        <p:spPr>
          <a:xfrm>
            <a:off x="5028447" y="403226"/>
            <a:ext cx="7501304" cy="4774256"/>
          </a:xfrm>
        </p:spPr>
        <p:txBody>
          <a:bodyPr>
            <a:normAutofit/>
          </a:bodyPr>
          <a:lstStyle/>
          <a:p>
            <a:pPr marL="457200" indent="-457200">
              <a:buFont typeface="+mj-lt"/>
              <a:buAutoNum type="arabicPeriod"/>
            </a:pPr>
            <a:r>
              <a:rPr lang="en-US" sz="2400" dirty="0"/>
              <a:t>Public Health Students are coming to COASTLINE for required classes in:</a:t>
            </a:r>
          </a:p>
          <a:p>
            <a:pPr marL="457200" indent="-457200">
              <a:buFont typeface="+mj-lt"/>
              <a:buAutoNum type="arabicPeriod"/>
            </a:pPr>
            <a:endParaRPr lang="en-US" sz="2400" dirty="0"/>
          </a:p>
          <a:p>
            <a:pPr marL="457200" indent="-457200">
              <a:buFont typeface="+mj-lt"/>
              <a:buAutoNum type="arabicPeriod"/>
            </a:pPr>
            <a:endParaRPr lang="en-US" sz="2400" dirty="0"/>
          </a:p>
          <a:p>
            <a:pPr marL="514350" indent="-514350">
              <a:buFont typeface="+mj-lt"/>
              <a:buAutoNum type="arabicPeriod"/>
            </a:pPr>
            <a:r>
              <a:rPr lang="en-US" sz="2400" dirty="0"/>
              <a:t>Practical </a:t>
            </a:r>
            <a:r>
              <a:rPr lang="en-US" sz="2400" b="1" u="sng" dirty="0"/>
              <a:t>alternative to NURSING</a:t>
            </a:r>
          </a:p>
          <a:p>
            <a:pPr marL="514350" indent="-514350">
              <a:buFont typeface="+mj-lt"/>
              <a:buAutoNum type="arabicPeriod"/>
            </a:pPr>
            <a:r>
              <a:rPr lang="en-US" sz="2400" dirty="0"/>
              <a:t>Compliments current Human Services &amp; Wellness Coaching Pathways</a:t>
            </a:r>
          </a:p>
          <a:p>
            <a:pPr lvl="1">
              <a:buFont typeface="Arial" panose="020B0604020202020204" pitchFamily="34" charset="0"/>
              <a:buChar char="•"/>
            </a:pPr>
            <a:r>
              <a:rPr lang="en-US" sz="2000" dirty="0"/>
              <a:t>New Pathway in Addiction Studies</a:t>
            </a:r>
            <a:endParaRPr lang="en-US" sz="2200" dirty="0"/>
          </a:p>
          <a:p>
            <a:pPr marL="514350" indent="-514350">
              <a:buFont typeface="+mj-lt"/>
              <a:buAutoNum type="arabicPeriod"/>
            </a:pPr>
            <a:r>
              <a:rPr lang="en-US" sz="2400" dirty="0"/>
              <a:t>Employer Groups are requesting </a:t>
            </a:r>
            <a:r>
              <a:rPr lang="en-US" sz="2400" b="1" u="sng" dirty="0"/>
              <a:t>Interdisciplinary Coursework </a:t>
            </a:r>
          </a:p>
        </p:txBody>
      </p:sp>
      <p:sp>
        <p:nvSpPr>
          <p:cNvPr id="4" name="Text Placeholder 3">
            <a:extLst>
              <a:ext uri="{FF2B5EF4-FFF2-40B4-BE49-F238E27FC236}">
                <a16:creationId xmlns="" xmlns:a16="http://schemas.microsoft.com/office/drawing/2014/main" id="{523785E4-1C5D-A34B-8B7D-9093E0941953}"/>
              </a:ext>
            </a:extLst>
          </p:cNvPr>
          <p:cNvSpPr>
            <a:spLocks noGrp="1"/>
          </p:cNvSpPr>
          <p:nvPr>
            <p:ph type="body" sz="half" idx="2"/>
          </p:nvPr>
        </p:nvSpPr>
        <p:spPr>
          <a:xfrm rot="165195">
            <a:off x="2060493" y="3604049"/>
            <a:ext cx="1627710" cy="3600311"/>
          </a:xfrm>
        </p:spPr>
        <p:txBody>
          <a:bodyPr/>
          <a:lstStyle/>
          <a:p>
            <a:pPr algn="ctr"/>
            <a:r>
              <a:rPr lang="en-US" b="1" dirty="0">
                <a:solidFill>
                  <a:schemeClr val="bg1"/>
                </a:solidFill>
              </a:rPr>
              <a:t>I’m </a:t>
            </a:r>
          </a:p>
          <a:p>
            <a:r>
              <a:rPr lang="en-US" b="1" dirty="0">
                <a:solidFill>
                  <a:schemeClr val="bg1"/>
                </a:solidFill>
              </a:rPr>
              <a:t>Transferring to…</a:t>
            </a:r>
          </a:p>
        </p:txBody>
      </p:sp>
      <p:pic>
        <p:nvPicPr>
          <p:cNvPr id="7" name="Picture 6">
            <a:extLst>
              <a:ext uri="{FF2B5EF4-FFF2-40B4-BE49-F238E27FC236}">
                <a16:creationId xmlns="" xmlns:a16="http://schemas.microsoft.com/office/drawing/2014/main" id="{86870843-20C1-AB49-B669-D2890CCF9A71}"/>
              </a:ext>
            </a:extLst>
          </p:cNvPr>
          <p:cNvPicPr>
            <a:picLocks noChangeAspect="1"/>
          </p:cNvPicPr>
          <p:nvPr/>
        </p:nvPicPr>
        <p:blipFill>
          <a:blip r:embed="rId2"/>
          <a:stretch>
            <a:fillRect/>
          </a:stretch>
        </p:blipFill>
        <p:spPr>
          <a:xfrm>
            <a:off x="1073150" y="2299498"/>
            <a:ext cx="3547533" cy="4944934"/>
          </a:xfrm>
          <a:prstGeom prst="rect">
            <a:avLst/>
          </a:prstGeom>
        </p:spPr>
      </p:pic>
      <p:pic>
        <p:nvPicPr>
          <p:cNvPr id="6" name="Picture 5">
            <a:extLst>
              <a:ext uri="{FF2B5EF4-FFF2-40B4-BE49-F238E27FC236}">
                <a16:creationId xmlns="" xmlns:a16="http://schemas.microsoft.com/office/drawing/2014/main" id="{23E5910A-13F4-8F4A-A06B-73B4B74B2985}"/>
              </a:ext>
            </a:extLst>
          </p:cNvPr>
          <p:cNvPicPr>
            <a:picLocks noChangeAspect="1"/>
          </p:cNvPicPr>
          <p:nvPr/>
        </p:nvPicPr>
        <p:blipFill>
          <a:blip r:embed="rId3"/>
          <a:stretch>
            <a:fillRect/>
          </a:stretch>
        </p:blipFill>
        <p:spPr>
          <a:xfrm>
            <a:off x="10824519" y="5565028"/>
            <a:ext cx="1157416" cy="1180564"/>
          </a:xfrm>
          <a:prstGeom prst="rect">
            <a:avLst/>
          </a:prstGeom>
        </p:spPr>
      </p:pic>
      <p:sp>
        <p:nvSpPr>
          <p:cNvPr id="12" name="Rectangle 11">
            <a:extLst>
              <a:ext uri="{FF2B5EF4-FFF2-40B4-BE49-F238E27FC236}">
                <a16:creationId xmlns="" xmlns:a16="http://schemas.microsoft.com/office/drawing/2014/main" id="{45FB4274-B78B-6344-A655-1EC4A2CA6CB3}"/>
              </a:ext>
            </a:extLst>
          </p:cNvPr>
          <p:cNvSpPr/>
          <p:nvPr/>
        </p:nvSpPr>
        <p:spPr>
          <a:xfrm>
            <a:off x="4363317" y="1378963"/>
            <a:ext cx="4749331" cy="461665"/>
          </a:xfrm>
          <a:prstGeom prst="rect">
            <a:avLst/>
          </a:prstGeom>
          <a:noFill/>
        </p:spPr>
        <p:txBody>
          <a:bodyPr wrap="square" lIns="91440" tIns="45720" rIns="91440" bIns="45720">
            <a:spAutoFit/>
          </a:bodyPr>
          <a:lstStyle/>
          <a:p>
            <a:pPr algn="ctr" defTabSz="457200"/>
            <a:r>
              <a:rPr lang="en-US" sz="2400" dirty="0">
                <a:ln w="0"/>
                <a:solidFill>
                  <a:srgbClr val="9ECD33"/>
                </a:solidFill>
                <a:effectLst>
                  <a:outerShdw blurRad="38100" dist="25400" dir="5400000" algn="ctr" rotWithShape="0">
                    <a:srgbClr val="6E747A">
                      <a:alpha val="43000"/>
                    </a:srgbClr>
                  </a:outerShdw>
                </a:effectLst>
              </a:rPr>
              <a:t>Gerontology</a:t>
            </a:r>
          </a:p>
        </p:txBody>
      </p:sp>
      <p:sp>
        <p:nvSpPr>
          <p:cNvPr id="15" name="Rectangle 14">
            <a:extLst>
              <a:ext uri="{FF2B5EF4-FFF2-40B4-BE49-F238E27FC236}">
                <a16:creationId xmlns="" xmlns:a16="http://schemas.microsoft.com/office/drawing/2014/main" id="{56BA2664-E34F-E24B-B16D-F0E2611405FB}"/>
              </a:ext>
            </a:extLst>
          </p:cNvPr>
          <p:cNvSpPr/>
          <p:nvPr/>
        </p:nvSpPr>
        <p:spPr>
          <a:xfrm>
            <a:off x="6931203" y="1879060"/>
            <a:ext cx="4749331" cy="461665"/>
          </a:xfrm>
          <a:prstGeom prst="rect">
            <a:avLst/>
          </a:prstGeom>
          <a:noFill/>
        </p:spPr>
        <p:txBody>
          <a:bodyPr wrap="square" lIns="91440" tIns="45720" rIns="91440" bIns="45720">
            <a:spAutoFit/>
          </a:bodyPr>
          <a:lstStyle/>
          <a:p>
            <a:pPr algn="ctr" defTabSz="457200"/>
            <a:r>
              <a:rPr lang="en-US" sz="2400" dirty="0">
                <a:ln w="0"/>
                <a:solidFill>
                  <a:srgbClr val="9ECD33"/>
                </a:solidFill>
                <a:effectLst>
                  <a:outerShdw blurRad="38100" dist="25400" dir="5400000" algn="ctr" rotWithShape="0">
                    <a:srgbClr val="6E747A">
                      <a:alpha val="43000"/>
                    </a:srgbClr>
                  </a:outerShdw>
                </a:effectLst>
              </a:rPr>
              <a:t>Human Services</a:t>
            </a:r>
          </a:p>
        </p:txBody>
      </p:sp>
      <p:sp>
        <p:nvSpPr>
          <p:cNvPr id="13" name="Rectangle 12">
            <a:extLst>
              <a:ext uri="{FF2B5EF4-FFF2-40B4-BE49-F238E27FC236}">
                <a16:creationId xmlns="" xmlns:a16="http://schemas.microsoft.com/office/drawing/2014/main" id="{5AA5FEE6-B0AF-A446-8166-33236881EFFE}"/>
              </a:ext>
            </a:extLst>
          </p:cNvPr>
          <p:cNvSpPr/>
          <p:nvPr/>
        </p:nvSpPr>
        <p:spPr>
          <a:xfrm>
            <a:off x="8487376" y="1403897"/>
            <a:ext cx="1636987" cy="461665"/>
          </a:xfrm>
          <a:prstGeom prst="rect">
            <a:avLst/>
          </a:prstGeom>
          <a:noFill/>
        </p:spPr>
        <p:txBody>
          <a:bodyPr wrap="none" lIns="91440" tIns="45720" rIns="91440" bIns="45720">
            <a:spAutoFit/>
          </a:bodyPr>
          <a:lstStyle/>
          <a:p>
            <a:pPr algn="ctr" defTabSz="457200"/>
            <a:r>
              <a:rPr lang="en-US" sz="2400" dirty="0">
                <a:ln w="0"/>
                <a:gradFill>
                  <a:gsLst>
                    <a:gs pos="0">
                      <a:srgbClr val="5EA5DD">
                        <a:lumMod val="50000"/>
                      </a:srgbClr>
                    </a:gs>
                    <a:gs pos="50000">
                      <a:srgbClr val="5EA5DD"/>
                    </a:gs>
                    <a:gs pos="100000">
                      <a:srgbClr val="5EA5DD">
                        <a:lumMod val="60000"/>
                        <a:lumOff val="40000"/>
                      </a:srgbClr>
                    </a:gs>
                  </a:gsLst>
                  <a:lin ang="5400000"/>
                </a:gradFill>
                <a:effectLst>
                  <a:reflection blurRad="6350" stA="53000" endA="300" endPos="35500" dir="5400000" sy="-90000" algn="bl" rotWithShape="0"/>
                </a:effectLst>
              </a:rPr>
              <a:t>Sociology</a:t>
            </a:r>
          </a:p>
        </p:txBody>
      </p:sp>
      <p:sp>
        <p:nvSpPr>
          <p:cNvPr id="17" name="Rectangle 16">
            <a:extLst>
              <a:ext uri="{FF2B5EF4-FFF2-40B4-BE49-F238E27FC236}">
                <a16:creationId xmlns="" xmlns:a16="http://schemas.microsoft.com/office/drawing/2014/main" id="{0302FB44-ACBD-C246-9B2D-CCC6A7E7CAEC}"/>
              </a:ext>
            </a:extLst>
          </p:cNvPr>
          <p:cNvSpPr/>
          <p:nvPr/>
        </p:nvSpPr>
        <p:spPr>
          <a:xfrm>
            <a:off x="6096327" y="1865562"/>
            <a:ext cx="1157689" cy="461665"/>
          </a:xfrm>
          <a:prstGeom prst="rect">
            <a:avLst/>
          </a:prstGeom>
          <a:noFill/>
        </p:spPr>
        <p:txBody>
          <a:bodyPr wrap="none" lIns="91440" tIns="45720" rIns="91440" bIns="45720">
            <a:spAutoFit/>
          </a:bodyPr>
          <a:lstStyle/>
          <a:p>
            <a:pPr algn="ctr" defTabSz="457200"/>
            <a:r>
              <a:rPr lang="en-US" sz="2400" dirty="0">
                <a:ln w="0"/>
                <a:gradFill>
                  <a:gsLst>
                    <a:gs pos="0">
                      <a:srgbClr val="5EA5DD">
                        <a:lumMod val="50000"/>
                      </a:srgbClr>
                    </a:gs>
                    <a:gs pos="50000">
                      <a:srgbClr val="5EA5DD"/>
                    </a:gs>
                    <a:gs pos="100000">
                      <a:srgbClr val="5EA5DD">
                        <a:lumMod val="60000"/>
                        <a:lumOff val="40000"/>
                      </a:srgbClr>
                    </a:gs>
                  </a:gsLst>
                  <a:lin ang="5400000"/>
                </a:gradFill>
                <a:effectLst>
                  <a:reflection blurRad="6350" stA="53000" endA="300" endPos="35500" dir="5400000" sy="-90000" algn="bl" rotWithShape="0"/>
                </a:effectLst>
              </a:rPr>
              <a:t>Health</a:t>
            </a:r>
          </a:p>
        </p:txBody>
      </p:sp>
      <p:sp>
        <p:nvSpPr>
          <p:cNvPr id="14" name="Rectangle 13">
            <a:extLst>
              <a:ext uri="{FF2B5EF4-FFF2-40B4-BE49-F238E27FC236}">
                <a16:creationId xmlns="" xmlns:a16="http://schemas.microsoft.com/office/drawing/2014/main" id="{9968F5FE-3A85-B947-8F56-F43FBEC79ECE}"/>
              </a:ext>
            </a:extLst>
          </p:cNvPr>
          <p:cNvSpPr/>
          <p:nvPr/>
        </p:nvSpPr>
        <p:spPr>
          <a:xfrm>
            <a:off x="4806101" y="5203338"/>
            <a:ext cx="6597126" cy="1323439"/>
          </a:xfrm>
          <a:prstGeom prst="rect">
            <a:avLst/>
          </a:prstGeom>
        </p:spPr>
        <p:txBody>
          <a:bodyPr wrap="square" numCol="2">
            <a:spAutoFit/>
          </a:bodyPr>
          <a:lstStyle/>
          <a:p>
            <a:pPr marL="806450" lvl="1" indent="-342900" defTabSz="457200">
              <a:buFont typeface="Wingdings" pitchFamily="2" charset="2"/>
              <a:buChar char="Ø"/>
            </a:pPr>
            <a:r>
              <a:rPr lang="en-US" sz="2000" dirty="0">
                <a:solidFill>
                  <a:srgbClr val="5EA5DD"/>
                </a:solidFill>
              </a:rPr>
              <a:t>Sex &amp; Gender</a:t>
            </a:r>
          </a:p>
          <a:p>
            <a:pPr marL="806450" lvl="1" indent="-342900" defTabSz="457200">
              <a:buFont typeface="Wingdings" pitchFamily="2" charset="2"/>
              <a:buChar char="Ø"/>
            </a:pPr>
            <a:r>
              <a:rPr lang="en-US" sz="2000" dirty="0">
                <a:solidFill>
                  <a:srgbClr val="5EA5DD"/>
                </a:solidFill>
              </a:rPr>
              <a:t>Race &amp; Ethnicity</a:t>
            </a:r>
          </a:p>
          <a:p>
            <a:pPr marL="806450" lvl="1" indent="-342900" defTabSz="457200">
              <a:buFont typeface="Wingdings" pitchFamily="2" charset="2"/>
              <a:buChar char="Ø"/>
            </a:pPr>
            <a:r>
              <a:rPr lang="en-US" sz="2000" dirty="0">
                <a:solidFill>
                  <a:srgbClr val="5EA5DD"/>
                </a:solidFill>
              </a:rPr>
              <a:t>Diversity</a:t>
            </a:r>
          </a:p>
          <a:p>
            <a:pPr marL="60325" lvl="1" defTabSz="457200"/>
            <a:endParaRPr lang="en-US" sz="2000" dirty="0">
              <a:solidFill>
                <a:srgbClr val="5EA5DD"/>
              </a:solidFill>
            </a:endParaRPr>
          </a:p>
          <a:p>
            <a:pPr marL="463550" lvl="1" indent="-403225" defTabSz="457200">
              <a:buFont typeface="Wingdings" pitchFamily="2" charset="2"/>
              <a:buChar char="Ø"/>
            </a:pPr>
            <a:r>
              <a:rPr lang="en-US" sz="2000" dirty="0">
                <a:solidFill>
                  <a:srgbClr val="5EA5DD"/>
                </a:solidFill>
              </a:rPr>
              <a:t>Wellness Coaching</a:t>
            </a:r>
          </a:p>
          <a:p>
            <a:pPr marL="463550" lvl="1" indent="-403225" defTabSz="457200">
              <a:buFont typeface="Wingdings" pitchFamily="2" charset="2"/>
              <a:buChar char="Ø"/>
            </a:pPr>
            <a:r>
              <a:rPr lang="en-US" sz="2000" dirty="0">
                <a:solidFill>
                  <a:srgbClr val="5EA5DD"/>
                </a:solidFill>
              </a:rPr>
              <a:t>Case Management</a:t>
            </a:r>
          </a:p>
        </p:txBody>
      </p:sp>
      <p:sp>
        <p:nvSpPr>
          <p:cNvPr id="16" name="Rectangle 15">
            <a:extLst>
              <a:ext uri="{FF2B5EF4-FFF2-40B4-BE49-F238E27FC236}">
                <a16:creationId xmlns="" xmlns:a16="http://schemas.microsoft.com/office/drawing/2014/main" id="{DAA8A467-BF72-9D4D-933C-198D55BE6861}"/>
              </a:ext>
            </a:extLst>
          </p:cNvPr>
          <p:cNvSpPr/>
          <p:nvPr/>
        </p:nvSpPr>
        <p:spPr>
          <a:xfrm rot="219612">
            <a:off x="1952145" y="5121758"/>
            <a:ext cx="1802960" cy="66467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defTabSz="457200"/>
            <a:r>
              <a:rPr lang="en-US" b="1" dirty="0">
                <a:ln/>
                <a:solidFill>
                  <a:srgbClr val="DC5D3D"/>
                </a:solidFill>
              </a:rPr>
              <a:t>JOB </a:t>
            </a:r>
          </a:p>
          <a:p>
            <a:pPr algn="ctr" defTabSz="457200"/>
            <a:r>
              <a:rPr lang="en-US" b="1" dirty="0">
                <a:ln/>
                <a:solidFill>
                  <a:srgbClr val="DC5D3D"/>
                </a:solidFill>
              </a:rPr>
              <a:t>OPTIONS!!</a:t>
            </a:r>
          </a:p>
        </p:txBody>
      </p:sp>
    </p:spTree>
    <p:extLst>
      <p:ext uri="{BB962C8B-B14F-4D97-AF65-F5344CB8AC3E}">
        <p14:creationId xmlns:p14="http://schemas.microsoft.com/office/powerpoint/2010/main" val="12069581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4CF171-BC91-6744-9484-5F2E9835FA43}"/>
              </a:ext>
            </a:extLst>
          </p:cNvPr>
          <p:cNvSpPr>
            <a:spLocks noGrp="1"/>
          </p:cNvSpPr>
          <p:nvPr>
            <p:ph type="title"/>
          </p:nvPr>
        </p:nvSpPr>
        <p:spPr>
          <a:xfrm>
            <a:off x="1122218" y="2316755"/>
            <a:ext cx="4973782" cy="2007789"/>
          </a:xfrm>
        </p:spPr>
        <p:txBody>
          <a:bodyPr/>
          <a:lstStyle/>
          <a:p>
            <a:r>
              <a:rPr lang="en-US" sz="4400" dirty="0"/>
              <a:t>Is there a need? </a:t>
            </a:r>
            <a:r>
              <a:rPr lang="en-US" dirty="0"/>
              <a:t/>
            </a:r>
            <a:br>
              <a:rPr lang="en-US" dirty="0"/>
            </a:br>
            <a:endParaRPr lang="en-US" dirty="0"/>
          </a:p>
        </p:txBody>
      </p:sp>
      <p:pic>
        <p:nvPicPr>
          <p:cNvPr id="4" name="Picture 3">
            <a:extLst>
              <a:ext uri="{FF2B5EF4-FFF2-40B4-BE49-F238E27FC236}">
                <a16:creationId xmlns="" xmlns:a16="http://schemas.microsoft.com/office/drawing/2014/main" id="{9257AAA9-A690-F447-BEB9-A6323618AFD3}"/>
              </a:ext>
            </a:extLst>
          </p:cNvPr>
          <p:cNvPicPr>
            <a:picLocks noChangeAspect="1"/>
          </p:cNvPicPr>
          <p:nvPr/>
        </p:nvPicPr>
        <p:blipFill>
          <a:blip r:embed="rId3"/>
          <a:stretch>
            <a:fillRect/>
          </a:stretch>
        </p:blipFill>
        <p:spPr>
          <a:xfrm>
            <a:off x="212599" y="144930"/>
            <a:ext cx="1494794" cy="1524690"/>
          </a:xfrm>
          <a:prstGeom prst="rect">
            <a:avLst/>
          </a:prstGeom>
        </p:spPr>
      </p:pic>
      <p:pic>
        <p:nvPicPr>
          <p:cNvPr id="8" name="Picture 7">
            <a:extLst>
              <a:ext uri="{FF2B5EF4-FFF2-40B4-BE49-F238E27FC236}">
                <a16:creationId xmlns="" xmlns:a16="http://schemas.microsoft.com/office/drawing/2014/main" id="{6FAD0E7A-A1AE-C348-AE47-3275F4A98CD6}"/>
              </a:ext>
            </a:extLst>
          </p:cNvPr>
          <p:cNvPicPr>
            <a:picLocks noChangeAspect="1"/>
          </p:cNvPicPr>
          <p:nvPr/>
        </p:nvPicPr>
        <p:blipFill rotWithShape="1">
          <a:blip r:embed="rId4"/>
          <a:srcRect r="5869" b="3193"/>
          <a:stretch/>
        </p:blipFill>
        <p:spPr>
          <a:xfrm>
            <a:off x="4804879" y="4083032"/>
            <a:ext cx="7136917" cy="2572623"/>
          </a:xfrm>
          <a:prstGeom prst="rect">
            <a:avLst/>
          </a:prstGeom>
        </p:spPr>
      </p:pic>
      <p:sp>
        <p:nvSpPr>
          <p:cNvPr id="9" name="Rectangle 8">
            <a:extLst>
              <a:ext uri="{FF2B5EF4-FFF2-40B4-BE49-F238E27FC236}">
                <a16:creationId xmlns="" xmlns:a16="http://schemas.microsoft.com/office/drawing/2014/main" id="{456D2059-A54F-6042-B207-02B0B5EFD0A6}"/>
              </a:ext>
            </a:extLst>
          </p:cNvPr>
          <p:cNvSpPr/>
          <p:nvPr/>
        </p:nvSpPr>
        <p:spPr>
          <a:xfrm>
            <a:off x="4804879" y="5928834"/>
            <a:ext cx="5299989" cy="726821"/>
          </a:xfrm>
          <a:prstGeom prst="rect">
            <a:avLst/>
          </a:prstGeom>
          <a:noFill/>
          <a:ln w="44450">
            <a:solidFill>
              <a:srgbClr val="FF0000"/>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 name="TextBox 9">
            <a:extLst>
              <a:ext uri="{FF2B5EF4-FFF2-40B4-BE49-F238E27FC236}">
                <a16:creationId xmlns="" xmlns:a16="http://schemas.microsoft.com/office/drawing/2014/main" id="{E3BA1005-4D65-E644-BF79-B9311324222A}"/>
              </a:ext>
            </a:extLst>
          </p:cNvPr>
          <p:cNvSpPr txBox="1"/>
          <p:nvPr/>
        </p:nvSpPr>
        <p:spPr>
          <a:xfrm>
            <a:off x="318" y="5522563"/>
            <a:ext cx="4804561" cy="923330"/>
          </a:xfrm>
          <a:prstGeom prst="rect">
            <a:avLst/>
          </a:prstGeom>
          <a:noFill/>
        </p:spPr>
        <p:txBody>
          <a:bodyPr wrap="square" rtlCol="0">
            <a:spAutoFit/>
          </a:bodyPr>
          <a:lstStyle/>
          <a:p>
            <a:pPr algn="ctr" defTabSz="457200"/>
            <a:r>
              <a:rPr lang="en-US" i="1" dirty="0">
                <a:solidFill>
                  <a:prstClr val="white"/>
                </a:solidFill>
              </a:rPr>
              <a:t>According to BLS data, Community Health Workers make up the</a:t>
            </a:r>
          </a:p>
          <a:p>
            <a:pPr algn="ctr" defTabSz="457200"/>
            <a:r>
              <a:rPr lang="en-US" i="1" dirty="0">
                <a:solidFill>
                  <a:prstClr val="white"/>
                </a:solidFill>
              </a:rPr>
              <a:t> </a:t>
            </a:r>
            <a:r>
              <a:rPr lang="en-US" b="1" i="1" dirty="0">
                <a:solidFill>
                  <a:srgbClr val="FF0000"/>
                </a:solidFill>
              </a:rPr>
              <a:t>3</a:t>
            </a:r>
            <a:r>
              <a:rPr lang="en-US" b="1" i="1" baseline="30000" dirty="0">
                <a:solidFill>
                  <a:srgbClr val="FF0000"/>
                </a:solidFill>
              </a:rPr>
              <a:t>RD</a:t>
            </a:r>
            <a:r>
              <a:rPr lang="en-US" b="1" i="1" dirty="0">
                <a:solidFill>
                  <a:srgbClr val="FF0000"/>
                </a:solidFill>
              </a:rPr>
              <a:t> and 4</a:t>
            </a:r>
            <a:r>
              <a:rPr lang="en-US" b="1" i="1" baseline="30000" dirty="0">
                <a:solidFill>
                  <a:srgbClr val="FF0000"/>
                </a:solidFill>
              </a:rPr>
              <a:t>TH</a:t>
            </a:r>
            <a:r>
              <a:rPr lang="en-US" b="1" i="1" dirty="0">
                <a:solidFill>
                  <a:srgbClr val="FF0000"/>
                </a:solidFill>
              </a:rPr>
              <a:t> fastest growing occupations</a:t>
            </a:r>
            <a:r>
              <a:rPr lang="en-US" i="1" dirty="0">
                <a:solidFill>
                  <a:srgbClr val="FF0000"/>
                </a:solidFill>
              </a:rPr>
              <a:t>!</a:t>
            </a:r>
            <a:endParaRPr lang="en-US" dirty="0">
              <a:solidFill>
                <a:srgbClr val="FF0000"/>
              </a:solidFill>
            </a:endParaRPr>
          </a:p>
        </p:txBody>
      </p:sp>
      <p:pic>
        <p:nvPicPr>
          <p:cNvPr id="11" name="Picture 10">
            <a:extLst>
              <a:ext uri="{FF2B5EF4-FFF2-40B4-BE49-F238E27FC236}">
                <a16:creationId xmlns="" xmlns:a16="http://schemas.microsoft.com/office/drawing/2014/main" id="{0D1DA40C-DE5B-4143-8690-78D1EA750E50}"/>
              </a:ext>
            </a:extLst>
          </p:cNvPr>
          <p:cNvPicPr>
            <a:picLocks noChangeAspect="1"/>
          </p:cNvPicPr>
          <p:nvPr/>
        </p:nvPicPr>
        <p:blipFill rotWithShape="1">
          <a:blip r:embed="rId5"/>
          <a:srcRect r="24424"/>
          <a:stretch/>
        </p:blipFill>
        <p:spPr>
          <a:xfrm>
            <a:off x="6579421" y="144930"/>
            <a:ext cx="5362375" cy="3730995"/>
          </a:xfrm>
          <a:prstGeom prst="rect">
            <a:avLst/>
          </a:prstGeom>
        </p:spPr>
      </p:pic>
      <p:sp>
        <p:nvSpPr>
          <p:cNvPr id="3" name="Rectangle 2">
            <a:extLst>
              <a:ext uri="{FF2B5EF4-FFF2-40B4-BE49-F238E27FC236}">
                <a16:creationId xmlns="" xmlns:a16="http://schemas.microsoft.com/office/drawing/2014/main" id="{AA4E2207-C575-2649-9779-71298B4E2152}"/>
              </a:ext>
            </a:extLst>
          </p:cNvPr>
          <p:cNvSpPr/>
          <p:nvPr/>
        </p:nvSpPr>
        <p:spPr>
          <a:xfrm>
            <a:off x="1620570" y="686988"/>
            <a:ext cx="5045675" cy="1323439"/>
          </a:xfrm>
          <a:prstGeom prst="rect">
            <a:avLst/>
          </a:prstGeom>
        </p:spPr>
        <p:txBody>
          <a:bodyPr wrap="square">
            <a:spAutoFit/>
          </a:bodyPr>
          <a:lstStyle/>
          <a:p>
            <a:pPr algn="ctr" defTabSz="457200"/>
            <a:r>
              <a:rPr lang="en-US" sz="2000" dirty="0">
                <a:solidFill>
                  <a:prstClr val="white"/>
                </a:solidFill>
              </a:rPr>
              <a:t>The California Department of Public Health (CDPH) set initiative to make California the healthiest state in the country by 2022.</a:t>
            </a:r>
          </a:p>
        </p:txBody>
      </p:sp>
      <p:sp>
        <p:nvSpPr>
          <p:cNvPr id="6" name="Rectangle 5">
            <a:extLst>
              <a:ext uri="{FF2B5EF4-FFF2-40B4-BE49-F238E27FC236}">
                <a16:creationId xmlns="" xmlns:a16="http://schemas.microsoft.com/office/drawing/2014/main" id="{3A0FFC4A-F7B6-3847-B942-D8403768819B}"/>
              </a:ext>
            </a:extLst>
          </p:cNvPr>
          <p:cNvSpPr/>
          <p:nvPr/>
        </p:nvSpPr>
        <p:spPr>
          <a:xfrm>
            <a:off x="2713801" y="31239"/>
            <a:ext cx="2656257" cy="769441"/>
          </a:xfrm>
          <a:prstGeom prst="rect">
            <a:avLst/>
          </a:prstGeom>
          <a:noFill/>
        </p:spPr>
        <p:txBody>
          <a:bodyPr wrap="square" lIns="91440" tIns="45720" rIns="91440" bIns="45720">
            <a:spAutoFit/>
          </a:bodyPr>
          <a:lstStyle/>
          <a:p>
            <a:pPr algn="ctr" defTabSz="457200"/>
            <a:r>
              <a:rPr lang="en-US" sz="4400" b="1" dirty="0">
                <a:ln w="9525">
                  <a:solidFill>
                    <a:prstClr val="black"/>
                  </a:solidFill>
                  <a:prstDash val="solid"/>
                </a:ln>
                <a:solidFill>
                  <a:prstClr val="white"/>
                </a:solidFill>
                <a:effectLst>
                  <a:outerShdw blurRad="12700" dist="38100" dir="2700000" algn="tl" rotWithShape="0">
                    <a:prstClr val="black">
                      <a:lumMod val="50000"/>
                    </a:prstClr>
                  </a:outerShdw>
                </a:effectLst>
              </a:rPr>
              <a:t>LOCALLY</a:t>
            </a:r>
          </a:p>
        </p:txBody>
      </p:sp>
      <p:sp>
        <p:nvSpPr>
          <p:cNvPr id="13" name="Rectangle 12">
            <a:extLst>
              <a:ext uri="{FF2B5EF4-FFF2-40B4-BE49-F238E27FC236}">
                <a16:creationId xmlns="" xmlns:a16="http://schemas.microsoft.com/office/drawing/2014/main" id="{86FF049E-AC0F-7B48-A3F6-7FE22262A14D}"/>
              </a:ext>
            </a:extLst>
          </p:cNvPr>
          <p:cNvSpPr/>
          <p:nvPr/>
        </p:nvSpPr>
        <p:spPr>
          <a:xfrm>
            <a:off x="790608" y="4784545"/>
            <a:ext cx="3628993" cy="769441"/>
          </a:xfrm>
          <a:prstGeom prst="rect">
            <a:avLst/>
          </a:prstGeom>
          <a:noFill/>
        </p:spPr>
        <p:txBody>
          <a:bodyPr wrap="square" lIns="91440" tIns="45720" rIns="91440" bIns="45720">
            <a:spAutoFit/>
          </a:bodyPr>
          <a:lstStyle/>
          <a:p>
            <a:pPr algn="ctr" defTabSz="457200"/>
            <a:r>
              <a:rPr lang="en-US" sz="4400" b="1" dirty="0">
                <a:ln w="9525">
                  <a:solidFill>
                    <a:prstClr val="black"/>
                  </a:solidFill>
                  <a:prstDash val="solid"/>
                </a:ln>
                <a:solidFill>
                  <a:prstClr val="white"/>
                </a:solidFill>
                <a:effectLst>
                  <a:outerShdw blurRad="12700" dist="38100" dir="2700000" algn="tl" rotWithShape="0">
                    <a:prstClr val="black">
                      <a:lumMod val="50000"/>
                    </a:prstClr>
                  </a:outerShdw>
                </a:effectLst>
              </a:rPr>
              <a:t>NATIONALY</a:t>
            </a:r>
          </a:p>
        </p:txBody>
      </p:sp>
    </p:spTree>
    <p:extLst>
      <p:ext uri="{BB962C8B-B14F-4D97-AF65-F5344CB8AC3E}">
        <p14:creationId xmlns:p14="http://schemas.microsoft.com/office/powerpoint/2010/main" val="122907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3" grpId="0"/>
      <p:bldP spid="6"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212D72-CF28-46C4-AD31-54C2294E07BB}"/>
              </a:ext>
            </a:extLst>
          </p:cNvPr>
          <p:cNvSpPr>
            <a:spLocks noGrp="1"/>
          </p:cNvSpPr>
          <p:nvPr>
            <p:ph type="ctrTitle"/>
          </p:nvPr>
        </p:nvSpPr>
        <p:spPr/>
        <p:txBody>
          <a:bodyPr/>
          <a:lstStyle/>
          <a:p>
            <a:r>
              <a:rPr lang="en-US" dirty="0"/>
              <a:t>SOCIAL SCIENCES DEPARTMENT		</a:t>
            </a:r>
          </a:p>
        </p:txBody>
      </p:sp>
      <p:sp>
        <p:nvSpPr>
          <p:cNvPr id="3" name="Subtitle 2">
            <a:extLst>
              <a:ext uri="{FF2B5EF4-FFF2-40B4-BE49-F238E27FC236}">
                <a16:creationId xmlns="" xmlns:a16="http://schemas.microsoft.com/office/drawing/2014/main" id="{0AA07A07-3DD2-47E7-924B-F6C89C3DF6C1}"/>
              </a:ext>
            </a:extLst>
          </p:cNvPr>
          <p:cNvSpPr>
            <a:spLocks noGrp="1"/>
          </p:cNvSpPr>
          <p:nvPr>
            <p:ph type="subTitle" idx="1"/>
          </p:nvPr>
        </p:nvSpPr>
        <p:spPr/>
        <p:txBody>
          <a:bodyPr>
            <a:normAutofit/>
          </a:bodyPr>
          <a:lstStyle/>
          <a:p>
            <a:pPr>
              <a:spcBef>
                <a:spcPts val="0"/>
              </a:spcBef>
            </a:pPr>
            <a:r>
              <a:rPr lang="en-US" sz="2800" b="1" dirty="0"/>
              <a:t>Faculty Prioritization Presentation –</a:t>
            </a:r>
          </a:p>
          <a:p>
            <a:pPr>
              <a:spcBef>
                <a:spcPts val="0"/>
              </a:spcBef>
            </a:pPr>
            <a:r>
              <a:rPr lang="en-US" sz="2800" b="1" dirty="0"/>
              <a:t>History</a:t>
            </a:r>
          </a:p>
          <a:p>
            <a:pPr>
              <a:lnSpc>
                <a:spcPct val="110000"/>
              </a:lnSpc>
              <a:spcBef>
                <a:spcPts val="0"/>
              </a:spcBef>
              <a:spcAft>
                <a:spcPts val="0"/>
              </a:spcAft>
            </a:pPr>
            <a:r>
              <a:rPr lang="en-US" sz="1600" dirty="0">
                <a:solidFill>
                  <a:schemeClr val="tx1"/>
                </a:solidFill>
              </a:rPr>
              <a:t>Presented by:</a:t>
            </a:r>
          </a:p>
          <a:p>
            <a:pPr>
              <a:lnSpc>
                <a:spcPct val="110000"/>
              </a:lnSpc>
              <a:spcBef>
                <a:spcPts val="0"/>
              </a:spcBef>
              <a:spcAft>
                <a:spcPts val="0"/>
              </a:spcAft>
            </a:pPr>
            <a:r>
              <a:rPr lang="en-US" sz="1600" dirty="0">
                <a:solidFill>
                  <a:schemeClr val="tx1"/>
                </a:solidFill>
              </a:rPr>
              <a:t>Laura Enomoto, Department Chair</a:t>
            </a:r>
          </a:p>
          <a:p>
            <a:pPr>
              <a:lnSpc>
                <a:spcPct val="110000"/>
              </a:lnSpc>
              <a:spcBef>
                <a:spcPts val="0"/>
              </a:spcBef>
              <a:spcAft>
                <a:spcPts val="0"/>
              </a:spcAft>
            </a:pPr>
            <a:r>
              <a:rPr lang="en-US" sz="1600" dirty="0">
                <a:solidFill>
                  <a:schemeClr val="tx1"/>
                </a:solidFill>
              </a:rPr>
              <a:t>Dan Johnson, Professor</a:t>
            </a:r>
          </a:p>
          <a:p>
            <a:endParaRPr lang="en-US" sz="1400" dirty="0"/>
          </a:p>
        </p:txBody>
      </p:sp>
      <p:pic>
        <p:nvPicPr>
          <p:cNvPr id="1026" name="Picture 2" descr="Coastline Community College">
            <a:extLst>
              <a:ext uri="{FF2B5EF4-FFF2-40B4-BE49-F238E27FC236}">
                <a16:creationId xmlns="" xmlns:a16="http://schemas.microsoft.com/office/drawing/2014/main" id="{BB28D519-16DD-4F41-AD43-229C5673E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197" y="95250"/>
            <a:ext cx="19050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0F9FBFD8-C3B2-4519-8013-7130AD0939F4}"/>
              </a:ext>
            </a:extLst>
          </p:cNvPr>
          <p:cNvPicPr>
            <a:picLocks noChangeAspect="1"/>
          </p:cNvPicPr>
          <p:nvPr/>
        </p:nvPicPr>
        <p:blipFill>
          <a:blip r:embed="rId3"/>
          <a:stretch>
            <a:fillRect/>
          </a:stretch>
        </p:blipFill>
        <p:spPr>
          <a:xfrm>
            <a:off x="6865938" y="1066800"/>
            <a:ext cx="4819938" cy="3675906"/>
          </a:xfrm>
          <a:prstGeom prst="rect">
            <a:avLst/>
          </a:prstGeom>
        </p:spPr>
      </p:pic>
      <p:sp>
        <p:nvSpPr>
          <p:cNvPr id="6" name="TextBox 5">
            <a:extLst>
              <a:ext uri="{FF2B5EF4-FFF2-40B4-BE49-F238E27FC236}">
                <a16:creationId xmlns="" xmlns:a16="http://schemas.microsoft.com/office/drawing/2014/main" id="{28181A87-7BB3-4EC1-AA69-E3FEF7653DC8}"/>
              </a:ext>
            </a:extLst>
          </p:cNvPr>
          <p:cNvSpPr txBox="1"/>
          <p:nvPr/>
        </p:nvSpPr>
        <p:spPr>
          <a:xfrm>
            <a:off x="6865938" y="4896846"/>
            <a:ext cx="4123315" cy="646331"/>
          </a:xfrm>
          <a:prstGeom prst="rect">
            <a:avLst/>
          </a:prstGeom>
          <a:noFill/>
        </p:spPr>
        <p:txBody>
          <a:bodyPr wrap="square" rtlCol="0">
            <a:spAutoFit/>
          </a:bodyPr>
          <a:lstStyle/>
          <a:p>
            <a:pPr defTabSz="457200"/>
            <a:r>
              <a:rPr lang="en-US" dirty="0">
                <a:solidFill>
                  <a:prstClr val="white"/>
                </a:solidFill>
              </a:rPr>
              <a:t>               The Gateway to Learning</a:t>
            </a:r>
          </a:p>
          <a:p>
            <a:pPr defTabSz="457200"/>
            <a:endParaRPr lang="en-US" dirty="0">
              <a:solidFill>
                <a:prstClr val="white"/>
              </a:solidFill>
            </a:endParaRPr>
          </a:p>
        </p:txBody>
      </p:sp>
    </p:spTree>
    <p:extLst>
      <p:ext uri="{BB962C8B-B14F-4D97-AF65-F5344CB8AC3E}">
        <p14:creationId xmlns:p14="http://schemas.microsoft.com/office/powerpoint/2010/main" val="37992351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B96EA4-00FB-432D-B068-5187EC01459D}"/>
              </a:ext>
            </a:extLst>
          </p:cNvPr>
          <p:cNvSpPr>
            <a:spLocks noGrp="1"/>
          </p:cNvSpPr>
          <p:nvPr>
            <p:ph type="title"/>
          </p:nvPr>
        </p:nvSpPr>
        <p:spPr>
          <a:xfrm>
            <a:off x="515536" y="4966726"/>
            <a:ext cx="8534400" cy="1507067"/>
          </a:xfrm>
        </p:spPr>
        <p:txBody>
          <a:bodyPr>
            <a:normAutofit/>
          </a:bodyPr>
          <a:lstStyle/>
          <a:p>
            <a:r>
              <a:rPr lang="en-US" cap="small" dirty="0"/>
              <a:t>Meets Coastline’s Core Degree Level Outcomes</a:t>
            </a:r>
          </a:p>
        </p:txBody>
      </p:sp>
      <p:pic>
        <p:nvPicPr>
          <p:cNvPr id="6" name="Picture 5">
            <a:extLst>
              <a:ext uri="{FF2B5EF4-FFF2-40B4-BE49-F238E27FC236}">
                <a16:creationId xmlns="" xmlns:a16="http://schemas.microsoft.com/office/drawing/2014/main" id="{5D412932-89B9-441C-9F35-0F8731D92BC3}"/>
              </a:ext>
            </a:extLst>
          </p:cNvPr>
          <p:cNvPicPr>
            <a:picLocks noChangeAspect="1"/>
          </p:cNvPicPr>
          <p:nvPr/>
        </p:nvPicPr>
        <p:blipFill>
          <a:blip r:embed="rId2"/>
          <a:stretch>
            <a:fillRect/>
          </a:stretch>
        </p:blipFill>
        <p:spPr>
          <a:xfrm>
            <a:off x="1083299" y="733647"/>
            <a:ext cx="4720638" cy="3575884"/>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 xmlns:a16="http://schemas.microsoft.com/office/drawing/2014/main" id="{54ADBEED-6B59-4560-B68E-D4936B2E1426}"/>
              </a:ext>
            </a:extLst>
          </p:cNvPr>
          <p:cNvSpPr>
            <a:spLocks noGrp="1"/>
          </p:cNvSpPr>
          <p:nvPr>
            <p:ph idx="1"/>
          </p:nvPr>
        </p:nvSpPr>
        <p:spPr>
          <a:xfrm>
            <a:off x="6455265" y="847186"/>
            <a:ext cx="4792742" cy="3575884"/>
          </a:xfrm>
        </p:spPr>
        <p:txBody>
          <a:bodyPr>
            <a:normAutofit/>
          </a:bodyPr>
          <a:lstStyle/>
          <a:p>
            <a:pPr>
              <a:lnSpc>
                <a:spcPct val="90000"/>
              </a:lnSpc>
            </a:pPr>
            <a:r>
              <a:rPr lang="en-US" sz="1800" dirty="0"/>
              <a:t>Understand and act upon their ethical civic, environmental, and social responsibilities </a:t>
            </a:r>
          </a:p>
          <a:p>
            <a:pPr>
              <a:lnSpc>
                <a:spcPct val="90000"/>
              </a:lnSpc>
            </a:pPr>
            <a:r>
              <a:rPr lang="en-US" sz="1800" dirty="0"/>
              <a:t>Apply critical thinking and analysis skills </a:t>
            </a:r>
          </a:p>
          <a:p>
            <a:pPr>
              <a:lnSpc>
                <a:spcPct val="90000"/>
              </a:lnSpc>
            </a:pPr>
            <a:r>
              <a:rPr lang="en-US" sz="1800" dirty="0"/>
              <a:t>Develop an understanding and respect for cultural and global diversity </a:t>
            </a:r>
          </a:p>
          <a:p>
            <a:pPr>
              <a:lnSpc>
                <a:spcPct val="90000"/>
              </a:lnSpc>
            </a:pPr>
            <a:r>
              <a:rPr lang="en-US" sz="1800" dirty="0"/>
              <a:t>Competently evaluate information </a:t>
            </a:r>
          </a:p>
          <a:p>
            <a:pPr>
              <a:lnSpc>
                <a:spcPct val="90000"/>
              </a:lnSpc>
            </a:pPr>
            <a:r>
              <a:rPr lang="en-US" sz="1800" dirty="0"/>
              <a:t>Use effective communication and interpersonal skills</a:t>
            </a:r>
          </a:p>
          <a:p>
            <a:pPr>
              <a:lnSpc>
                <a:spcPct val="90000"/>
              </a:lnSpc>
            </a:pPr>
            <a:endParaRPr lang="en-US" sz="1600" dirty="0"/>
          </a:p>
        </p:txBody>
      </p:sp>
      <p:sp>
        <p:nvSpPr>
          <p:cNvPr id="4" name="TextBox 3">
            <a:extLst>
              <a:ext uri="{FF2B5EF4-FFF2-40B4-BE49-F238E27FC236}">
                <a16:creationId xmlns="" xmlns:a16="http://schemas.microsoft.com/office/drawing/2014/main" id="{8FEE16E6-0FE8-494E-9DDC-5981F49ED2D5}"/>
              </a:ext>
            </a:extLst>
          </p:cNvPr>
          <p:cNvSpPr txBox="1"/>
          <p:nvPr/>
        </p:nvSpPr>
        <p:spPr>
          <a:xfrm>
            <a:off x="10076155" y="443883"/>
            <a:ext cx="850557" cy="493620"/>
          </a:xfrm>
          <a:prstGeom prst="rect">
            <a:avLst/>
          </a:prstGeom>
          <a:noFill/>
        </p:spPr>
        <p:txBody>
          <a:bodyPr wrap="square" rtlCol="0">
            <a:spAutoFit/>
          </a:bodyPr>
          <a:lstStyle/>
          <a:p>
            <a:pPr defTabSz="457200"/>
            <a:endParaRPr lang="en-US" dirty="0">
              <a:solidFill>
                <a:prstClr val="white"/>
              </a:solidFill>
            </a:endParaRPr>
          </a:p>
        </p:txBody>
      </p:sp>
      <p:sp>
        <p:nvSpPr>
          <p:cNvPr id="12" name="TextBox 11">
            <a:extLst>
              <a:ext uri="{FF2B5EF4-FFF2-40B4-BE49-F238E27FC236}">
                <a16:creationId xmlns="" xmlns:a16="http://schemas.microsoft.com/office/drawing/2014/main" id="{F12A47E7-3536-4113-AC61-4CD87C076374}"/>
              </a:ext>
            </a:extLst>
          </p:cNvPr>
          <p:cNvSpPr txBox="1"/>
          <p:nvPr/>
        </p:nvSpPr>
        <p:spPr>
          <a:xfrm>
            <a:off x="8709239" y="256255"/>
            <a:ext cx="3227033" cy="590931"/>
          </a:xfrm>
          <a:prstGeom prst="rect">
            <a:avLst/>
          </a:prstGeom>
          <a:gradFill>
            <a:gsLst>
              <a:gs pos="10000">
                <a:schemeClr val="bg2">
                  <a:tint val="97000"/>
                  <a:hueMod val="92000"/>
                  <a:satMod val="169000"/>
                  <a:lumMod val="164000"/>
                </a:schemeClr>
              </a:gs>
              <a:gs pos="100000">
                <a:schemeClr val="bg2">
                  <a:shade val="96000"/>
                  <a:satMod val="120000"/>
                  <a:lumMod val="90000"/>
                </a:schemeClr>
              </a:gs>
            </a:gsLst>
            <a:lin ang="6120000" scaled="1"/>
          </a:gradFill>
        </p:spPr>
        <p:txBody>
          <a:bodyPr wrap="square" rtlCol="0">
            <a:spAutoFit/>
          </a:bodyPr>
          <a:lstStyle/>
          <a:p>
            <a:pPr algn="ctr" defTabSz="457200">
              <a:lnSpc>
                <a:spcPct val="90000"/>
              </a:lnSpc>
            </a:pPr>
            <a:r>
              <a:rPr lang="en-US" dirty="0">
                <a:solidFill>
                  <a:prstClr val="white"/>
                </a:solidFill>
              </a:rPr>
              <a:t>History is a Gateway to other disciplines</a:t>
            </a:r>
          </a:p>
        </p:txBody>
      </p:sp>
      <p:sp>
        <p:nvSpPr>
          <p:cNvPr id="16" name="TextBox 15">
            <a:extLst>
              <a:ext uri="{FF2B5EF4-FFF2-40B4-BE49-F238E27FC236}">
                <a16:creationId xmlns="" xmlns:a16="http://schemas.microsoft.com/office/drawing/2014/main" id="{CE79D601-3BA3-4BF1-8D01-13FC7DE3A92D}"/>
              </a:ext>
            </a:extLst>
          </p:cNvPr>
          <p:cNvSpPr txBox="1"/>
          <p:nvPr/>
        </p:nvSpPr>
        <p:spPr>
          <a:xfrm>
            <a:off x="6999541" y="4126496"/>
            <a:ext cx="3227033" cy="840230"/>
          </a:xfrm>
          <a:prstGeom prst="rect">
            <a:avLst/>
          </a:prstGeom>
          <a:gradFill>
            <a:gsLst>
              <a:gs pos="10000">
                <a:schemeClr val="bg2">
                  <a:tint val="97000"/>
                  <a:hueMod val="92000"/>
                  <a:satMod val="169000"/>
                  <a:lumMod val="164000"/>
                </a:schemeClr>
              </a:gs>
              <a:gs pos="100000">
                <a:schemeClr val="bg2">
                  <a:shade val="96000"/>
                  <a:satMod val="120000"/>
                  <a:lumMod val="90000"/>
                </a:schemeClr>
              </a:gs>
            </a:gsLst>
            <a:lin ang="6120000" scaled="1"/>
          </a:gradFill>
        </p:spPr>
        <p:txBody>
          <a:bodyPr wrap="square" rtlCol="0">
            <a:spAutoFit/>
          </a:bodyPr>
          <a:lstStyle/>
          <a:p>
            <a:pPr algn="ctr" defTabSz="457200">
              <a:lnSpc>
                <a:spcPct val="90000"/>
              </a:lnSpc>
            </a:pPr>
            <a:r>
              <a:rPr lang="en-US" dirty="0">
                <a:solidFill>
                  <a:prstClr val="white"/>
                </a:solidFill>
              </a:rPr>
              <a:t>History teaches critical skills necessary for success in college and the workplace</a:t>
            </a:r>
          </a:p>
        </p:txBody>
      </p:sp>
      <p:sp>
        <p:nvSpPr>
          <p:cNvPr id="5" name="TextBox 4">
            <a:extLst>
              <a:ext uri="{FF2B5EF4-FFF2-40B4-BE49-F238E27FC236}">
                <a16:creationId xmlns="" xmlns:a16="http://schemas.microsoft.com/office/drawing/2014/main" id="{C6533768-E51A-48A0-B8B7-A28C5783C359}"/>
              </a:ext>
            </a:extLst>
          </p:cNvPr>
          <p:cNvSpPr txBox="1"/>
          <p:nvPr/>
        </p:nvSpPr>
        <p:spPr>
          <a:xfrm>
            <a:off x="3036163" y="4325567"/>
            <a:ext cx="1065320" cy="246221"/>
          </a:xfrm>
          <a:prstGeom prst="rect">
            <a:avLst/>
          </a:prstGeom>
          <a:noFill/>
        </p:spPr>
        <p:txBody>
          <a:bodyPr wrap="square" rtlCol="0">
            <a:spAutoFit/>
          </a:bodyPr>
          <a:lstStyle/>
          <a:p>
            <a:pPr defTabSz="457200"/>
            <a:r>
              <a:rPr lang="en-US" sz="1000" dirty="0">
                <a:solidFill>
                  <a:prstClr val="black"/>
                </a:solidFill>
              </a:rPr>
              <a:t>circa 1976</a:t>
            </a:r>
          </a:p>
        </p:txBody>
      </p:sp>
    </p:spTree>
    <p:extLst>
      <p:ext uri="{BB962C8B-B14F-4D97-AF65-F5344CB8AC3E}">
        <p14:creationId xmlns:p14="http://schemas.microsoft.com/office/powerpoint/2010/main" val="36355232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idx="1"/>
          </p:nvPr>
        </p:nvSpPr>
        <p:spPr>
          <a:xfrm>
            <a:off x="1905000" y="152400"/>
            <a:ext cx="8458200" cy="6400800"/>
          </a:xfrm>
        </p:spPr>
        <p:txBody>
          <a:bodyPr>
            <a:normAutofit fontScale="77500" lnSpcReduction="20000"/>
          </a:bodyPr>
          <a:lstStyle/>
          <a:p>
            <a:pPr marL="0" indent="0">
              <a:buNone/>
            </a:pPr>
            <a:endParaRPr lang="en-US" sz="3600" dirty="0">
              <a:solidFill>
                <a:schemeClr val="accent1">
                  <a:lumMod val="50000"/>
                </a:schemeClr>
              </a:solidFill>
            </a:endParaRPr>
          </a:p>
          <a:p>
            <a:pPr marL="0" indent="0" algn="ctr">
              <a:buNone/>
            </a:pPr>
            <a:r>
              <a:rPr lang="en-US" sz="3600" dirty="0">
                <a:solidFill>
                  <a:srgbClr val="FFFF00"/>
                </a:solidFill>
                <a:latin typeface="Berlin Sans FB Demi" panose="020E0802020502020306" pitchFamily="34" charset="0"/>
              </a:rPr>
              <a:t>Rubric #1: </a:t>
            </a:r>
          </a:p>
          <a:p>
            <a:pPr marL="0" indent="0" algn="ctr">
              <a:buNone/>
            </a:pPr>
            <a:r>
              <a:rPr lang="en-US" sz="3600" dirty="0">
                <a:solidFill>
                  <a:srgbClr val="FFFF00"/>
                </a:solidFill>
                <a:latin typeface="Berlin Sans FB Demi" panose="020E0802020502020306" pitchFamily="34" charset="0"/>
              </a:rPr>
              <a:t>Implement College Priorities and Initiatives</a:t>
            </a:r>
            <a:endParaRPr lang="en-US" sz="3600" dirty="0">
              <a:solidFill>
                <a:srgbClr val="FFFF00"/>
              </a:solidFill>
            </a:endParaRPr>
          </a:p>
          <a:p>
            <a:pPr marL="0" indent="0">
              <a:buNone/>
            </a:pPr>
            <a:endParaRPr lang="en-US" sz="3600" dirty="0"/>
          </a:p>
          <a:p>
            <a:pPr marL="0" indent="0">
              <a:buNone/>
            </a:pPr>
            <a:r>
              <a:rPr lang="en-US" sz="3600" dirty="0">
                <a:latin typeface="Berlin Sans FB" panose="020E0602020502020306" pitchFamily="34" charset="0"/>
              </a:rPr>
              <a:t>AB 705 / Guided Pathways</a:t>
            </a:r>
          </a:p>
          <a:p>
            <a:r>
              <a:rPr lang="en-US" sz="3600" dirty="0">
                <a:latin typeface="Berlin Sans FB" panose="020E0602020502020306" pitchFamily="34" charset="0"/>
              </a:rPr>
              <a:t>New pathway to ENGLISH 100:  Mind the gap!</a:t>
            </a:r>
          </a:p>
          <a:p>
            <a:pPr marL="0" indent="0">
              <a:buNone/>
            </a:pPr>
            <a:r>
              <a:rPr lang="en-US" sz="3600" dirty="0">
                <a:latin typeface="Berlin Sans FB" panose="020E0602020502020306" pitchFamily="34" charset="0"/>
              </a:rPr>
              <a:t>	</a:t>
            </a:r>
            <a:r>
              <a:rPr lang="en-US" sz="3600" dirty="0">
                <a:latin typeface="Berlin Sans FB" panose="020E0602020502020306" pitchFamily="34" charset="0"/>
              </a:rPr>
              <a:t>Must prepare students for accelerated progress &amp;  	Adjust curriculum: create new prep courses</a:t>
            </a:r>
          </a:p>
          <a:p>
            <a:r>
              <a:rPr lang="en-US" sz="3600" dirty="0">
                <a:latin typeface="Berlin Sans FB" panose="020E0602020502020306" pitchFamily="34" charset="0"/>
              </a:rPr>
              <a:t>Strengthen and develop clear pathways to all certificate &amp; AA degree programs</a:t>
            </a:r>
          </a:p>
          <a:p>
            <a:endParaRPr lang="en-US" sz="3600" dirty="0">
              <a:latin typeface="Berlin Sans FB" panose="020E0602020502020306" pitchFamily="34" charset="0"/>
            </a:endParaRPr>
          </a:p>
          <a:p>
            <a:pPr marL="0" indent="0">
              <a:buNone/>
            </a:pPr>
            <a:r>
              <a:rPr lang="en-US" sz="3600" dirty="0">
                <a:latin typeface="Berlin Sans FB" panose="020E0602020502020306" pitchFamily="34" charset="0"/>
              </a:rPr>
              <a:t>ADAPT TO NEW STATE MANDATES</a:t>
            </a:r>
          </a:p>
          <a:p>
            <a:pPr marL="0" indent="0">
              <a:buNone/>
            </a:pPr>
            <a:endParaRPr lang="en-US" sz="3600" dirty="0">
              <a:latin typeface="Berlin Sans FB" panose="020E0602020502020306" pitchFamily="34" charset="0"/>
            </a:endParaRPr>
          </a:p>
          <a:p>
            <a:r>
              <a:rPr lang="en-US" sz="3600" dirty="0">
                <a:latin typeface="Berlin Sans FB" panose="020E0602020502020306" pitchFamily="34" charset="0"/>
              </a:rPr>
              <a:t>Continue to build enhanced noncredit program</a:t>
            </a:r>
          </a:p>
          <a:p>
            <a:r>
              <a:rPr lang="en-US" sz="3600" dirty="0">
                <a:latin typeface="Berlin Sans FB" panose="020E0602020502020306" pitchFamily="34" charset="0"/>
              </a:rPr>
              <a:t>Implement new assessment / placement practices</a:t>
            </a:r>
            <a:r>
              <a:rPr lang="en-US" sz="3600" dirty="0">
                <a:latin typeface="Berlin Sans FB" panose="020E0602020502020306" pitchFamily="34" charset="0"/>
              </a:rPr>
              <a:t>	</a:t>
            </a:r>
            <a:endParaRPr lang="en-US" sz="3600" dirty="0">
              <a:latin typeface="Berlin Sans FB" panose="020E0602020502020306" pitchFamily="34" charset="0"/>
            </a:endParaRPr>
          </a:p>
        </p:txBody>
      </p:sp>
    </p:spTree>
    <p:extLst>
      <p:ext uri="{BB962C8B-B14F-4D97-AF65-F5344CB8AC3E}">
        <p14:creationId xmlns:p14="http://schemas.microsoft.com/office/powerpoint/2010/main" val="41209932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C16512-D436-4302-9CC3-6B8290A4AA70}"/>
              </a:ext>
            </a:extLst>
          </p:cNvPr>
          <p:cNvSpPr>
            <a:spLocks noGrp="1"/>
          </p:cNvSpPr>
          <p:nvPr>
            <p:ph type="title"/>
          </p:nvPr>
        </p:nvSpPr>
        <p:spPr>
          <a:xfrm>
            <a:off x="684212" y="4487332"/>
            <a:ext cx="8534400" cy="1507067"/>
          </a:xfrm>
        </p:spPr>
        <p:txBody>
          <a:bodyPr>
            <a:normAutofit/>
          </a:bodyPr>
          <a:lstStyle/>
          <a:p>
            <a:r>
              <a:rPr lang="en-US" cap="small" dirty="0"/>
              <a:t>History courses required for Coastline degrees</a:t>
            </a:r>
          </a:p>
        </p:txBody>
      </p:sp>
      <p:pic>
        <p:nvPicPr>
          <p:cNvPr id="5" name="Picture 4">
            <a:extLst>
              <a:ext uri="{FF2B5EF4-FFF2-40B4-BE49-F238E27FC236}">
                <a16:creationId xmlns="" xmlns:a16="http://schemas.microsoft.com/office/drawing/2014/main" id="{DE918CFF-2582-4CA6-AFBD-BBE21C23C9DC}"/>
              </a:ext>
            </a:extLst>
          </p:cNvPr>
          <p:cNvPicPr>
            <a:picLocks noChangeAspect="1"/>
          </p:cNvPicPr>
          <p:nvPr/>
        </p:nvPicPr>
        <p:blipFill>
          <a:blip r:embed="rId2"/>
          <a:stretch>
            <a:fillRect/>
          </a:stretch>
        </p:blipFill>
        <p:spPr>
          <a:xfrm>
            <a:off x="569298" y="733647"/>
            <a:ext cx="2882430" cy="3185005"/>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 xmlns:a16="http://schemas.microsoft.com/office/drawing/2014/main" id="{64382808-58B6-441D-B5B2-1049D6DDC85A}"/>
              </a:ext>
            </a:extLst>
          </p:cNvPr>
          <p:cNvSpPr>
            <a:spLocks noGrp="1"/>
          </p:cNvSpPr>
          <p:nvPr>
            <p:ph idx="1"/>
          </p:nvPr>
        </p:nvSpPr>
        <p:spPr>
          <a:xfrm>
            <a:off x="4325696" y="733647"/>
            <a:ext cx="6593129" cy="3575884"/>
          </a:xfrm>
        </p:spPr>
        <p:txBody>
          <a:bodyPr>
            <a:normAutofit/>
          </a:bodyPr>
          <a:lstStyle/>
          <a:p>
            <a:r>
              <a:rPr lang="en-US" dirty="0"/>
              <a:t>8 history courses count toward “Global and Multicultural Studies” requirement for ALL Associates Degrees</a:t>
            </a:r>
          </a:p>
          <a:p>
            <a:r>
              <a:rPr lang="en-US" dirty="0"/>
              <a:t>All history courses count toward General Education, Social and Behavioral Sciences, and Humanities requirements for ALL Associates Degrees</a:t>
            </a:r>
          </a:p>
          <a:p>
            <a:r>
              <a:rPr lang="en-US" dirty="0"/>
              <a:t>U.S. History courses required for CSU American Institution requirement</a:t>
            </a:r>
          </a:p>
          <a:p>
            <a:pPr marL="0" indent="0">
              <a:buNone/>
            </a:pPr>
            <a:endParaRPr lang="en-US" sz="1900" dirty="0"/>
          </a:p>
        </p:txBody>
      </p:sp>
      <p:sp>
        <p:nvSpPr>
          <p:cNvPr id="6" name="TextBox 5">
            <a:extLst>
              <a:ext uri="{FF2B5EF4-FFF2-40B4-BE49-F238E27FC236}">
                <a16:creationId xmlns="" xmlns:a16="http://schemas.microsoft.com/office/drawing/2014/main" id="{0D0AA0CE-2AAE-49DD-A0E6-C94F312ED372}"/>
              </a:ext>
            </a:extLst>
          </p:cNvPr>
          <p:cNvSpPr txBox="1"/>
          <p:nvPr/>
        </p:nvSpPr>
        <p:spPr>
          <a:xfrm>
            <a:off x="1606859" y="3918652"/>
            <a:ext cx="1065320" cy="246221"/>
          </a:xfrm>
          <a:prstGeom prst="rect">
            <a:avLst/>
          </a:prstGeom>
          <a:noFill/>
        </p:spPr>
        <p:txBody>
          <a:bodyPr wrap="square" rtlCol="0">
            <a:spAutoFit/>
          </a:bodyPr>
          <a:lstStyle/>
          <a:p>
            <a:pPr defTabSz="457200"/>
            <a:r>
              <a:rPr lang="en-US" sz="1000" dirty="0">
                <a:solidFill>
                  <a:prstClr val="black"/>
                </a:solidFill>
              </a:rPr>
              <a:t>circa 1981</a:t>
            </a:r>
          </a:p>
        </p:txBody>
      </p:sp>
    </p:spTree>
    <p:extLst>
      <p:ext uri="{BB962C8B-B14F-4D97-AF65-F5344CB8AC3E}">
        <p14:creationId xmlns:p14="http://schemas.microsoft.com/office/powerpoint/2010/main" val="41628352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0EC24C-C6B6-4582-892B-C9F5076515F9}"/>
              </a:ext>
            </a:extLst>
          </p:cNvPr>
          <p:cNvSpPr>
            <a:spLocks noGrp="1"/>
          </p:cNvSpPr>
          <p:nvPr>
            <p:ph type="title"/>
          </p:nvPr>
        </p:nvSpPr>
        <p:spPr>
          <a:xfrm>
            <a:off x="506659" y="5071952"/>
            <a:ext cx="8534400" cy="1507067"/>
          </a:xfrm>
        </p:spPr>
        <p:txBody>
          <a:bodyPr/>
          <a:lstStyle/>
          <a:p>
            <a:r>
              <a:rPr lang="en-US" cap="small" dirty="0"/>
              <a:t>History leads to degrees</a:t>
            </a:r>
          </a:p>
        </p:txBody>
      </p:sp>
      <p:pic>
        <p:nvPicPr>
          <p:cNvPr id="4" name="Content Placeholder 3">
            <a:extLst>
              <a:ext uri="{FF2B5EF4-FFF2-40B4-BE49-F238E27FC236}">
                <a16:creationId xmlns="" xmlns:a16="http://schemas.microsoft.com/office/drawing/2014/main" id="{6674C48E-6DCA-4354-B6F9-1408867F3F21}"/>
              </a:ext>
            </a:extLst>
          </p:cNvPr>
          <p:cNvPicPr>
            <a:picLocks noGrp="1" noChangeAspect="1"/>
          </p:cNvPicPr>
          <p:nvPr>
            <p:ph idx="1"/>
          </p:nvPr>
        </p:nvPicPr>
        <p:blipFill>
          <a:blip r:embed="rId2"/>
          <a:stretch>
            <a:fillRect/>
          </a:stretch>
        </p:blipFill>
        <p:spPr>
          <a:xfrm>
            <a:off x="3008563" y="126507"/>
            <a:ext cx="6174874" cy="3614738"/>
          </a:xfrm>
          <a:prstGeom prst="rect">
            <a:avLst/>
          </a:prstGeom>
        </p:spPr>
      </p:pic>
      <p:sp>
        <p:nvSpPr>
          <p:cNvPr id="5" name="TextBox 4">
            <a:extLst>
              <a:ext uri="{FF2B5EF4-FFF2-40B4-BE49-F238E27FC236}">
                <a16:creationId xmlns="" xmlns:a16="http://schemas.microsoft.com/office/drawing/2014/main" id="{55CA4F84-6825-4252-9EDA-A8912276970A}"/>
              </a:ext>
            </a:extLst>
          </p:cNvPr>
          <p:cNvSpPr txBox="1"/>
          <p:nvPr/>
        </p:nvSpPr>
        <p:spPr>
          <a:xfrm>
            <a:off x="2672179" y="3871623"/>
            <a:ext cx="7052797" cy="1200329"/>
          </a:xfrm>
          <a:prstGeom prst="rect">
            <a:avLst/>
          </a:prstGeom>
          <a:noFill/>
        </p:spPr>
        <p:txBody>
          <a:bodyPr wrap="square" rtlCol="0">
            <a:spAutoFit/>
          </a:bodyPr>
          <a:lstStyle/>
          <a:p>
            <a:pPr defTabSz="457200"/>
            <a:r>
              <a:rPr lang="en-US" dirty="0">
                <a:solidFill>
                  <a:prstClr val="black"/>
                </a:solidFill>
              </a:rPr>
              <a:t>In addition to offering an AA and AD-T in History, this discipline is an important component in a number of other degrees offered by Coastline, including American Studies, Arts and Humanities, and Social and Behavioral Science</a:t>
            </a:r>
          </a:p>
        </p:txBody>
      </p:sp>
    </p:spTree>
    <p:extLst>
      <p:ext uri="{BB962C8B-B14F-4D97-AF65-F5344CB8AC3E}">
        <p14:creationId xmlns:p14="http://schemas.microsoft.com/office/powerpoint/2010/main" val="35844608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CC075D-6E89-401C-ADE0-1740B143D593}"/>
              </a:ext>
            </a:extLst>
          </p:cNvPr>
          <p:cNvSpPr>
            <a:spLocks noGrp="1"/>
          </p:cNvSpPr>
          <p:nvPr>
            <p:ph type="title"/>
          </p:nvPr>
        </p:nvSpPr>
        <p:spPr/>
        <p:txBody>
          <a:bodyPr/>
          <a:lstStyle/>
          <a:p>
            <a:r>
              <a:rPr lang="en-US" cap="small" dirty="0"/>
              <a:t>History prepares students for careers</a:t>
            </a:r>
          </a:p>
        </p:txBody>
      </p:sp>
      <p:sp>
        <p:nvSpPr>
          <p:cNvPr id="3" name="Content Placeholder 2">
            <a:extLst>
              <a:ext uri="{FF2B5EF4-FFF2-40B4-BE49-F238E27FC236}">
                <a16:creationId xmlns="" xmlns:a16="http://schemas.microsoft.com/office/drawing/2014/main" id="{6279727D-CF2C-41DE-91B6-10878FE7E8DA}"/>
              </a:ext>
            </a:extLst>
          </p:cNvPr>
          <p:cNvSpPr>
            <a:spLocks noGrp="1"/>
          </p:cNvSpPr>
          <p:nvPr>
            <p:ph idx="1"/>
          </p:nvPr>
        </p:nvSpPr>
        <p:spPr/>
        <p:txBody>
          <a:bodyPr>
            <a:normAutofit/>
          </a:bodyPr>
          <a:lstStyle/>
          <a:p>
            <a:r>
              <a:rPr lang="en-US" dirty="0"/>
              <a:t>History students gain analytical, writing, and oral skills</a:t>
            </a:r>
          </a:p>
          <a:p>
            <a:r>
              <a:rPr lang="en-US" dirty="0"/>
              <a:t>History students are prepared for numerous careers</a:t>
            </a:r>
          </a:p>
          <a:p>
            <a:r>
              <a:rPr lang="en-US" dirty="0"/>
              <a:t>History students have an advantage in applying to professional schools</a:t>
            </a:r>
          </a:p>
          <a:p>
            <a:pPr marL="0" indent="0">
              <a:buNone/>
            </a:pPr>
            <a:r>
              <a:rPr lang="en-US" sz="1600" dirty="0"/>
              <a:t>“The major prepares students with analytical, writing and oral skills that are useful not only for further study in history and the humanities, but also for numerous professional careers. The study of History can also provide students with an important advantage in applying to professional schools: for instance, students with BAs in History and the Humanities who have also taken the necessary basic science courses </a:t>
            </a:r>
            <a:r>
              <a:rPr lang="en-US" sz="1600" dirty="0">
                <a:hlinkClick r:id="rId2"/>
              </a:rPr>
              <a:t>have a better statistical chance of admission to Medical School than do students who majored in science.</a:t>
            </a:r>
            <a:r>
              <a:rPr lang="en-US" sz="1600" dirty="0"/>
              <a:t>” </a:t>
            </a:r>
            <a:r>
              <a:rPr lang="en-US" sz="1200" dirty="0"/>
              <a:t>http://www.history.ucsb.edu/academics/undergraduate/careers-for-history-majors/</a:t>
            </a:r>
          </a:p>
          <a:p>
            <a:endParaRPr lang="en-US" dirty="0"/>
          </a:p>
        </p:txBody>
      </p:sp>
    </p:spTree>
    <p:extLst>
      <p:ext uri="{BB962C8B-B14F-4D97-AF65-F5344CB8AC3E}">
        <p14:creationId xmlns:p14="http://schemas.microsoft.com/office/powerpoint/2010/main" val="17587790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B9403C7F-76AE-4587-92A2-D4E41EBE68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 xmlns:a16="http://schemas.microsoft.com/office/drawing/2014/main" id="{B6173D0C-C3C9-4B96-9D2B-F5C5F7701F3A}"/>
              </a:ext>
            </a:extLst>
          </p:cNvPr>
          <p:cNvSpPr>
            <a:spLocks noGrp="1"/>
          </p:cNvSpPr>
          <p:nvPr>
            <p:ph type="title"/>
          </p:nvPr>
        </p:nvSpPr>
        <p:spPr>
          <a:xfrm>
            <a:off x="3978579" y="4487332"/>
            <a:ext cx="5627158" cy="1507067"/>
          </a:xfrm>
        </p:spPr>
        <p:txBody>
          <a:bodyPr>
            <a:normAutofit/>
          </a:bodyPr>
          <a:lstStyle/>
          <a:p>
            <a:r>
              <a:rPr lang="en-US" cap="small" dirty="0"/>
              <a:t>Need to diversify course offerings</a:t>
            </a:r>
          </a:p>
        </p:txBody>
      </p:sp>
      <p:pic>
        <p:nvPicPr>
          <p:cNvPr id="6" name="Picture 5">
            <a:extLst>
              <a:ext uri="{FF2B5EF4-FFF2-40B4-BE49-F238E27FC236}">
                <a16:creationId xmlns="" xmlns:a16="http://schemas.microsoft.com/office/drawing/2014/main" id="{C54A5CB1-E6D8-458F-AD05-066A499A1EEA}"/>
              </a:ext>
            </a:extLst>
          </p:cNvPr>
          <p:cNvPicPr>
            <a:picLocks noChangeAspect="1"/>
          </p:cNvPicPr>
          <p:nvPr/>
        </p:nvPicPr>
        <p:blipFill rotWithShape="1">
          <a:blip r:embed="rId2"/>
          <a:srcRect l="26978" r="10557"/>
          <a:stretch/>
        </p:blipFill>
        <p:spPr>
          <a:xfrm>
            <a:off x="831" y="10"/>
            <a:ext cx="3502025" cy="6857990"/>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 xmlns:a16="http://schemas.microsoft.com/office/drawing/2014/main" id="{4268E00B-2BB7-4346-8FC1-97A3644F2722}"/>
              </a:ext>
            </a:extLst>
          </p:cNvPr>
          <p:cNvSpPr>
            <a:spLocks noGrp="1"/>
          </p:cNvSpPr>
          <p:nvPr>
            <p:ph idx="1"/>
          </p:nvPr>
        </p:nvSpPr>
        <p:spPr>
          <a:xfrm>
            <a:off x="3884612" y="685800"/>
            <a:ext cx="6626072" cy="3615267"/>
          </a:xfrm>
        </p:spPr>
        <p:txBody>
          <a:bodyPr>
            <a:normAutofit/>
          </a:bodyPr>
          <a:lstStyle/>
          <a:p>
            <a:r>
              <a:rPr lang="en-US" dirty="0"/>
              <a:t>Recently expanded offerings to include Chicano History and  Latin American History</a:t>
            </a:r>
          </a:p>
          <a:p>
            <a:r>
              <a:rPr lang="en-US" dirty="0"/>
              <a:t>Need to continue to diversify course offerings to spur student interest and offer greater Global and Multicultural perspectives</a:t>
            </a:r>
          </a:p>
          <a:p>
            <a:r>
              <a:rPr lang="en-US" dirty="0"/>
              <a:t>Need full-time faculty member with different area of specialty than current full-time professor</a:t>
            </a:r>
          </a:p>
          <a:p>
            <a:endParaRPr lang="en-US" dirty="0"/>
          </a:p>
        </p:txBody>
      </p:sp>
      <p:grpSp>
        <p:nvGrpSpPr>
          <p:cNvPr id="13" name="Group 12">
            <a:extLst>
              <a:ext uri="{FF2B5EF4-FFF2-40B4-BE49-F238E27FC236}">
                <a16:creationId xmlns="" xmlns:a16="http://schemas.microsoft.com/office/drawing/2014/main" id="{D6C71778-3DDA-4748-AEBB-2A4B7501632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206969" y="2963333"/>
            <a:ext cx="2981858" cy="3208867"/>
            <a:chOff x="9206969" y="2963333"/>
            <a:chExt cx="2981858" cy="3208867"/>
          </a:xfrm>
        </p:grpSpPr>
        <p:cxnSp>
          <p:nvCxnSpPr>
            <p:cNvPr id="14" name="Straight Connector 13">
              <a:extLst>
                <a:ext uri="{FF2B5EF4-FFF2-40B4-BE49-F238E27FC236}">
                  <a16:creationId xmlns="" xmlns:a16="http://schemas.microsoft.com/office/drawing/2014/main" id="{BA1F5C7D-5183-424E-BD72-BBFC59C5A263}"/>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 xmlns:a16="http://schemas.microsoft.com/office/drawing/2014/main" id="{B848F76E-D8DE-4826-901B-4E4090240E52}"/>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 xmlns:a16="http://schemas.microsoft.com/office/drawing/2014/main" id="{FAE84420-E672-4A16-8384-42BDDC4A9627}"/>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 xmlns:a16="http://schemas.microsoft.com/office/drawing/2014/main" id="{044D91EB-FA8D-4FD3-88F8-053F9962BD40}"/>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 xmlns:a16="http://schemas.microsoft.com/office/drawing/2014/main" id="{756B711F-46BD-4789-926C-CF2F01F71D68}"/>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573727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290FE681-1E05-478A-89DC-5F7AB37CFD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 xmlns:a16="http://schemas.microsoft.com/office/drawing/2014/main" id="{94A4B89D-CF24-4B71-8016-6BC4ED80BD9C}"/>
              </a:ext>
            </a:extLst>
          </p:cNvPr>
          <p:cNvSpPr>
            <a:spLocks noGrp="1"/>
          </p:cNvSpPr>
          <p:nvPr>
            <p:ph type="title"/>
          </p:nvPr>
        </p:nvSpPr>
        <p:spPr>
          <a:xfrm>
            <a:off x="684212" y="685799"/>
            <a:ext cx="3747111" cy="4892040"/>
          </a:xfrm>
        </p:spPr>
        <p:txBody>
          <a:bodyPr>
            <a:normAutofit/>
          </a:bodyPr>
          <a:lstStyle/>
          <a:p>
            <a:pPr algn="r"/>
            <a:r>
              <a:rPr lang="en-US" cap="small" dirty="0"/>
              <a:t>Aligns with master plan initiatives</a:t>
            </a:r>
            <a:endParaRPr lang="en-US" dirty="0"/>
          </a:p>
        </p:txBody>
      </p:sp>
      <p:cxnSp>
        <p:nvCxnSpPr>
          <p:cNvPr id="10" name="Straight Connector 9">
            <a:extLst>
              <a:ext uri="{FF2B5EF4-FFF2-40B4-BE49-F238E27FC236}">
                <a16:creationId xmlns="" xmlns:a16="http://schemas.microsoft.com/office/drawing/2014/main" id="{2E2F21DC-5F0E-42CF-B89C-C1E25E175CB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D84FFB09-D89B-409E-87AA-DF50A8168E68}"/>
              </a:ext>
            </a:extLst>
          </p:cNvPr>
          <p:cNvSpPr>
            <a:spLocks noGrp="1"/>
          </p:cNvSpPr>
          <p:nvPr>
            <p:ph idx="1"/>
          </p:nvPr>
        </p:nvSpPr>
        <p:spPr>
          <a:xfrm>
            <a:off x="4979962" y="685799"/>
            <a:ext cx="6288260" cy="4892040"/>
          </a:xfrm>
        </p:spPr>
        <p:txBody>
          <a:bodyPr>
            <a:normAutofit/>
          </a:bodyPr>
          <a:lstStyle/>
          <a:p>
            <a:pPr marL="0" indent="0">
              <a:lnSpc>
                <a:spcPct val="90000"/>
              </a:lnSpc>
              <a:buNone/>
            </a:pPr>
            <a:r>
              <a:rPr lang="en-US" sz="1800" dirty="0">
                <a:solidFill>
                  <a:schemeClr val="tx1"/>
                </a:solidFill>
              </a:rPr>
              <a:t>Increase student success, retention, and persistence across all instructional delivery modalities with emphasis in distance education </a:t>
            </a:r>
          </a:p>
          <a:p>
            <a:pPr>
              <a:lnSpc>
                <a:spcPct val="90000"/>
              </a:lnSpc>
            </a:pPr>
            <a:r>
              <a:rPr lang="en-US" sz="1800" cap="small" dirty="0">
                <a:solidFill>
                  <a:schemeClr val="tx1"/>
                </a:solidFill>
              </a:rPr>
              <a:t>Full-time faculty would bring stability and be more available to students than part-time faculty are able = increase in retention/persistence</a:t>
            </a:r>
          </a:p>
          <a:p>
            <a:pPr marL="0" indent="0">
              <a:lnSpc>
                <a:spcPct val="90000"/>
              </a:lnSpc>
              <a:buNone/>
            </a:pPr>
            <a:r>
              <a:rPr lang="en-US" sz="1800" dirty="0">
                <a:solidFill>
                  <a:schemeClr val="tx1"/>
                </a:solidFill>
              </a:rPr>
              <a:t>Strengthen post-Coastline outcomes (e.g., transfer, job placement)</a:t>
            </a:r>
          </a:p>
          <a:p>
            <a:pPr>
              <a:lnSpc>
                <a:spcPct val="90000"/>
              </a:lnSpc>
            </a:pPr>
            <a:r>
              <a:rPr lang="en-US" sz="1800" cap="small" dirty="0">
                <a:solidFill>
                  <a:schemeClr val="tx1"/>
                </a:solidFill>
              </a:rPr>
              <a:t>Full-time faculty can mentor students and guide them toward academic opportunities in history and related fields</a:t>
            </a:r>
            <a:endParaRPr lang="en-US" sz="1800" dirty="0">
              <a:solidFill>
                <a:schemeClr val="tx1"/>
              </a:solidFill>
            </a:endParaRPr>
          </a:p>
          <a:p>
            <a:pPr marL="0" indent="0">
              <a:lnSpc>
                <a:spcPct val="90000"/>
              </a:lnSpc>
              <a:buNone/>
            </a:pPr>
            <a:r>
              <a:rPr lang="en-US" sz="1800" dirty="0">
                <a:solidFill>
                  <a:schemeClr val="tx1"/>
                </a:solidFill>
              </a:rPr>
              <a:t>Strengthen community engagement (e.g., student life, alumni relations, industry and academic alliances)</a:t>
            </a:r>
          </a:p>
          <a:p>
            <a:pPr>
              <a:lnSpc>
                <a:spcPct val="90000"/>
              </a:lnSpc>
            </a:pPr>
            <a:r>
              <a:rPr lang="en-US" sz="1800" cap="small" dirty="0">
                <a:solidFill>
                  <a:schemeClr val="tx1"/>
                </a:solidFill>
              </a:rPr>
              <a:t>Full-time faculty can form a history club, bring in guest speakers, coordinate field trips, &amp; serve as a liaison with local museums and other public history agencies</a:t>
            </a:r>
            <a:endParaRPr lang="en-US" sz="1600" dirty="0">
              <a:solidFill>
                <a:schemeClr val="tx1"/>
              </a:solidFill>
            </a:endParaRPr>
          </a:p>
        </p:txBody>
      </p:sp>
    </p:spTree>
    <p:extLst>
      <p:ext uri="{BB962C8B-B14F-4D97-AF65-F5344CB8AC3E}">
        <p14:creationId xmlns:p14="http://schemas.microsoft.com/office/powerpoint/2010/main" val="36555554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683AE6-94C3-448D-969B-BA3FB2CC5F59}"/>
              </a:ext>
            </a:extLst>
          </p:cNvPr>
          <p:cNvSpPr>
            <a:spLocks noGrp="1"/>
          </p:cNvSpPr>
          <p:nvPr>
            <p:ph type="title"/>
          </p:nvPr>
        </p:nvSpPr>
        <p:spPr>
          <a:xfrm>
            <a:off x="453393" y="5233056"/>
            <a:ext cx="8534400" cy="1507067"/>
          </a:xfrm>
        </p:spPr>
        <p:txBody>
          <a:bodyPr/>
          <a:lstStyle/>
          <a:p>
            <a:r>
              <a:rPr lang="en-US" cap="small" dirty="0"/>
              <a:t>Summary</a:t>
            </a:r>
          </a:p>
        </p:txBody>
      </p:sp>
      <p:graphicFrame>
        <p:nvGraphicFramePr>
          <p:cNvPr id="5" name="Content Placeholder 4">
            <a:extLst>
              <a:ext uri="{FF2B5EF4-FFF2-40B4-BE49-F238E27FC236}">
                <a16:creationId xmlns="" xmlns:a16="http://schemas.microsoft.com/office/drawing/2014/main" id="{E4D58FCC-BCD8-4327-ABF2-7220E62C9246}"/>
              </a:ext>
            </a:extLst>
          </p:cNvPr>
          <p:cNvGraphicFramePr>
            <a:graphicFrameLocks noGrp="1"/>
          </p:cNvGraphicFramePr>
          <p:nvPr>
            <p:ph idx="1"/>
            <p:extLst>
              <p:ext uri="{D42A27DB-BD31-4B8C-83A1-F6EECF244321}">
                <p14:modId xmlns:p14="http://schemas.microsoft.com/office/powerpoint/2010/main" val="407212677"/>
              </p:ext>
            </p:extLst>
          </p:nvPr>
        </p:nvGraphicFramePr>
        <p:xfrm>
          <a:off x="684212" y="668864"/>
          <a:ext cx="10823575" cy="5317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99649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ChangeArrowheads="1"/>
          </p:cNvSpPr>
          <p:nvPr/>
        </p:nvSpPr>
        <p:spPr bwMode="auto">
          <a:xfrm>
            <a:off x="1447800" y="-76200"/>
            <a:ext cx="9372600" cy="7239000"/>
          </a:xfrm>
          <a:prstGeom prst="rect">
            <a:avLst/>
          </a:prstGeom>
          <a:solidFill>
            <a:srgbClr val="181717"/>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57200" fontAlgn="base">
              <a:spcBef>
                <a:spcPct val="0"/>
              </a:spcBef>
              <a:spcAft>
                <a:spcPct val="0"/>
              </a:spcAft>
              <a:defRPr/>
            </a:pPr>
            <a:endParaRPr lang="en-US">
              <a:solidFill>
                <a:srgbClr val="FFFFFF"/>
              </a:solidFill>
              <a:ea typeface="ＭＳ Ｐゴシック" pitchFamily="-108" charset="-128"/>
              <a:cs typeface="ＭＳ Ｐゴシック" pitchFamily="-108" charset="-128"/>
            </a:endParaRPr>
          </a:p>
        </p:txBody>
      </p:sp>
      <p:pic>
        <p:nvPicPr>
          <p:cNvPr id="3075" name="Picture 15" descr="LogoOnBl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8750" y="590551"/>
            <a:ext cx="41783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Subtitle 2"/>
          <p:cNvSpPr>
            <a:spLocks noGrp="1"/>
          </p:cNvSpPr>
          <p:nvPr>
            <p:ph type="subTitle" idx="1"/>
          </p:nvPr>
        </p:nvSpPr>
        <p:spPr>
          <a:xfrm>
            <a:off x="4267200" y="4586288"/>
            <a:ext cx="3429000" cy="882650"/>
          </a:xfrm>
        </p:spPr>
        <p:txBody>
          <a:bodyPr/>
          <a:lstStyle/>
          <a:p>
            <a:pPr eaLnBrk="1" hangingPunct="1"/>
            <a:r>
              <a:rPr lang="en-US" altLang="en-US" sz="1800" i="1">
                <a:solidFill>
                  <a:srgbClr val="8C8E8E"/>
                </a:solidFill>
                <a:latin typeface="Helvetica" panose="020B0604020202020204" pitchFamily="34" charset="0"/>
              </a:rPr>
              <a:t>FACULTY PRIORITIZATION</a:t>
            </a:r>
          </a:p>
          <a:p>
            <a:pPr eaLnBrk="1" hangingPunct="1"/>
            <a:r>
              <a:rPr lang="en-US" altLang="en-US" sz="1800" i="1">
                <a:solidFill>
                  <a:srgbClr val="8C8E8E"/>
                </a:solidFill>
                <a:latin typeface="Helvetica" panose="020B0604020202020204" pitchFamily="34" charset="0"/>
              </a:rPr>
              <a:t>BIOLOGY (LIFE SCIENCES)</a:t>
            </a:r>
          </a:p>
        </p:txBody>
      </p:sp>
      <p:sp>
        <p:nvSpPr>
          <p:cNvPr id="3077" name="Title 1"/>
          <p:cNvSpPr txBox="1">
            <a:spLocks/>
          </p:cNvSpPr>
          <p:nvPr/>
        </p:nvSpPr>
        <p:spPr bwMode="auto">
          <a:xfrm>
            <a:off x="2514600" y="2895601"/>
            <a:ext cx="70866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buNone/>
            </a:pPr>
            <a:r>
              <a:rPr lang="en-US" altLang="en-US" sz="3600" b="1">
                <a:solidFill>
                  <a:srgbClr val="ADCC2B"/>
                </a:solidFill>
                <a:latin typeface="Helvetica" panose="020B0604020202020204" pitchFamily="34" charset="0"/>
              </a:rPr>
              <a:t>WHY COASTLINE AND THE WORLD NEED BIOLOGY MAJORS</a:t>
            </a:r>
          </a:p>
        </p:txBody>
      </p:sp>
      <p:sp>
        <p:nvSpPr>
          <p:cNvPr id="10" name="Rectangle 9"/>
          <p:cNvSpPr/>
          <p:nvPr/>
        </p:nvSpPr>
        <p:spPr>
          <a:xfrm>
            <a:off x="1447800" y="6211558"/>
            <a:ext cx="9372600" cy="417842"/>
          </a:xfrm>
          <a:prstGeom prst="rect">
            <a:avLst/>
          </a:prstGeom>
          <a:solidFill>
            <a:srgbClr val="ADCC2B">
              <a:alpha val="70000"/>
            </a:srgbClr>
          </a:solidFill>
          <a:effectLst>
            <a:outerShdw blurRad="40000" dist="23000" dir="5400000" rotWithShape="0">
              <a:srgbClr val="000000">
                <a:alpha val="35000"/>
              </a:srgb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108" charset="-128"/>
              <a:cs typeface="ＭＳ Ｐゴシック" pitchFamily="-108" charset="-128"/>
            </a:endParaRPr>
          </a:p>
        </p:txBody>
      </p:sp>
      <p:sp>
        <p:nvSpPr>
          <p:cNvPr id="3079" name="Title 1"/>
          <p:cNvSpPr txBox="1">
            <a:spLocks/>
          </p:cNvSpPr>
          <p:nvPr/>
        </p:nvSpPr>
        <p:spPr bwMode="auto">
          <a:xfrm>
            <a:off x="1371600" y="5638800"/>
            <a:ext cx="3048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457200" fontAlgn="base">
              <a:spcBef>
                <a:spcPct val="0"/>
              </a:spcBef>
              <a:spcAft>
                <a:spcPct val="0"/>
              </a:spcAft>
              <a:buNone/>
            </a:pPr>
            <a:r>
              <a:rPr lang="en-US" altLang="en-US" sz="1600">
                <a:solidFill>
                  <a:prstClr val="white"/>
                </a:solidFill>
                <a:latin typeface="Helvetica" panose="020B0604020202020204" pitchFamily="34" charset="0"/>
              </a:rPr>
              <a:t>Tomorrow</a:t>
            </a:r>
            <a:r>
              <a:rPr lang="ja-JP" altLang="en-US" sz="1600">
                <a:solidFill>
                  <a:prstClr val="white"/>
                </a:solidFill>
                <a:latin typeface="Helvetica" panose="020B0604020202020204" pitchFamily="34" charset="0"/>
              </a:rPr>
              <a:t>’</a:t>
            </a:r>
            <a:r>
              <a:rPr lang="en-US" altLang="ja-JP" sz="1600">
                <a:solidFill>
                  <a:prstClr val="white"/>
                </a:solidFill>
                <a:latin typeface="Helvetica" panose="020B0604020202020204" pitchFamily="34" charset="0"/>
              </a:rPr>
              <a:t>s College Today.</a:t>
            </a:r>
            <a:endParaRPr lang="en-US" altLang="en-US" sz="1600">
              <a:solidFill>
                <a:prstClr val="white"/>
              </a:solidFill>
              <a:latin typeface="Helvetica" panose="020B0604020202020204" pitchFamily="34" charset="0"/>
            </a:endParaRPr>
          </a:p>
        </p:txBody>
      </p:sp>
      <p:sp>
        <p:nvSpPr>
          <p:cNvPr id="3080" name="TextBox 1"/>
          <p:cNvSpPr txBox="1">
            <a:spLocks noChangeArrowheads="1"/>
          </p:cNvSpPr>
          <p:nvPr/>
        </p:nvSpPr>
        <p:spPr bwMode="auto">
          <a:xfrm>
            <a:off x="5257800" y="1814514"/>
            <a:ext cx="2743200"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endParaRPr lang="en-US" altLang="en-US" sz="1800">
              <a:solidFill>
                <a:prstClr val="black"/>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1905000" y="201614"/>
            <a:ext cx="66294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eaLnBrk="0" fontAlgn="base" hangingPunct="0">
              <a:spcBef>
                <a:spcPct val="0"/>
              </a:spcBef>
              <a:spcAft>
                <a:spcPct val="0"/>
              </a:spcAft>
              <a:buNone/>
            </a:pPr>
            <a:r>
              <a:rPr lang="en-US" altLang="en-US" sz="1800">
                <a:solidFill>
                  <a:prstClr val="black"/>
                </a:solidFill>
                <a:latin typeface="Arial" panose="020B0604020202020204" pitchFamily="34" charset="0"/>
              </a:rPr>
              <a:t>"[Science] is more than a school subject, or the periodic table, or the properties of waves. It is an approach to the world, a critical way to understand and explore and engage with the world, and then have the capacity to change that world..."</a:t>
            </a:r>
          </a:p>
          <a:p>
            <a:pPr defTabSz="457200" eaLnBrk="0" fontAlgn="base" hangingPunct="0">
              <a:spcBef>
                <a:spcPct val="0"/>
              </a:spcBef>
              <a:spcAft>
                <a:spcPct val="0"/>
              </a:spcAft>
              <a:buNone/>
            </a:pPr>
            <a:r>
              <a:rPr lang="en-US" altLang="en-US" sz="1800">
                <a:solidFill>
                  <a:prstClr val="black"/>
                </a:solidFill>
                <a:latin typeface="Arial" panose="020B0604020202020204" pitchFamily="34" charset="0"/>
              </a:rPr>
              <a:t>President Barack Obama, March 23, 2015</a:t>
            </a:r>
          </a:p>
        </p:txBody>
      </p:sp>
      <p:pic>
        <p:nvPicPr>
          <p:cNvPr id="4099" name="Picture 6" descr="SplashBlue.jpg"/>
          <p:cNvPicPr>
            <a:picLocks noChangeAspect="1"/>
          </p:cNvPicPr>
          <p:nvPr/>
        </p:nvPicPr>
        <p:blipFill>
          <a:blip r:embed="rId2" cstate="print">
            <a:extLst>
              <a:ext uri="{28A0092B-C50C-407E-A947-70E740481C1C}">
                <a14:useLocalDpi xmlns:a14="http://schemas.microsoft.com/office/drawing/2010/main" val="0"/>
              </a:ext>
            </a:extLst>
          </a:blip>
          <a:srcRect r="15564"/>
          <a:stretch>
            <a:fillRect/>
          </a:stretch>
        </p:blipFill>
        <p:spPr bwMode="auto">
          <a:xfrm>
            <a:off x="7086600" y="4572000"/>
            <a:ext cx="358140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1447800" y="5692776"/>
            <a:ext cx="9372600" cy="1470025"/>
          </a:xfrm>
          <a:prstGeom prst="rect">
            <a:avLst/>
          </a:prstGeom>
          <a:solidFill>
            <a:srgbClr val="181717"/>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57200" fontAlgn="base">
              <a:spcBef>
                <a:spcPct val="0"/>
              </a:spcBef>
              <a:spcAft>
                <a:spcPct val="0"/>
              </a:spcAft>
              <a:defRPr/>
            </a:pPr>
            <a:endParaRPr lang="en-US">
              <a:solidFill>
                <a:srgbClr val="FFFFFF"/>
              </a:solidFill>
              <a:ea typeface="ＭＳ Ｐゴシック" pitchFamily="-108" charset="-128"/>
              <a:cs typeface="ＭＳ Ｐゴシック" pitchFamily="-108" charset="-128"/>
            </a:endParaRPr>
          </a:p>
        </p:txBody>
      </p:sp>
      <p:pic>
        <p:nvPicPr>
          <p:cNvPr id="4101" name="Picture 8" descr="LogoOnBlac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5791200"/>
            <a:ext cx="2216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itle 1"/>
          <p:cNvSpPr txBox="1">
            <a:spLocks/>
          </p:cNvSpPr>
          <p:nvPr/>
        </p:nvSpPr>
        <p:spPr bwMode="auto">
          <a:xfrm>
            <a:off x="3352800" y="5616576"/>
            <a:ext cx="70866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457200" fontAlgn="base">
              <a:spcBef>
                <a:spcPct val="0"/>
              </a:spcBef>
              <a:spcAft>
                <a:spcPct val="0"/>
              </a:spcAft>
              <a:buNone/>
            </a:pPr>
            <a:r>
              <a:rPr lang="en-US" altLang="en-US" sz="1600">
                <a:solidFill>
                  <a:prstClr val="white"/>
                </a:solidFill>
                <a:latin typeface="Helvetica" panose="020B0604020202020204" pitchFamily="34" charset="0"/>
              </a:rPr>
              <a:t>Tomorrow</a:t>
            </a:r>
            <a:r>
              <a:rPr lang="ja-JP" altLang="en-US" sz="1600">
                <a:solidFill>
                  <a:prstClr val="white"/>
                </a:solidFill>
                <a:latin typeface="Helvetica" panose="020B0604020202020204" pitchFamily="34" charset="0"/>
              </a:rPr>
              <a:t>’</a:t>
            </a:r>
            <a:r>
              <a:rPr lang="en-US" altLang="ja-JP" sz="1600">
                <a:solidFill>
                  <a:prstClr val="white"/>
                </a:solidFill>
                <a:latin typeface="Helvetica" panose="020B0604020202020204" pitchFamily="34" charset="0"/>
              </a:rPr>
              <a:t>s College Today.</a:t>
            </a:r>
            <a:endParaRPr lang="en-US" altLang="en-US" sz="1600">
              <a:solidFill>
                <a:prstClr val="white"/>
              </a:solidFill>
              <a:latin typeface="Helvetica" panose="020B0604020202020204" pitchFamily="34" charset="0"/>
            </a:endParaRPr>
          </a:p>
        </p:txBody>
      </p:sp>
      <p:sp>
        <p:nvSpPr>
          <p:cNvPr id="2" name="Subtitle 1"/>
          <p:cNvSpPr>
            <a:spLocks noGrp="1"/>
          </p:cNvSpPr>
          <p:nvPr>
            <p:ph type="subTitle" idx="1"/>
          </p:nvPr>
        </p:nvSpPr>
        <p:spPr>
          <a:xfrm>
            <a:off x="4021138" y="7461250"/>
            <a:ext cx="7104062" cy="1979613"/>
          </a:xfrm>
        </p:spPr>
        <p:txBody>
          <a:bodyPr/>
          <a:lstStyle/>
          <a:p>
            <a:pPr>
              <a:defRPr/>
            </a:pPr>
            <a:endParaRPr lang="en-US" dirty="0"/>
          </a:p>
        </p:txBody>
      </p:sp>
      <p:pic>
        <p:nvPicPr>
          <p:cNvPr id="4104" name="Picture 8" descr="Projected Percentage Increases In STEM Jobs from 2010 to 2020: 14% for all occupations, 16% for Mathematics, 22% for Computer Systems Analysts, 32% for Systems Software Developers, 36% for Medical Scientists, 62% for Biomedical Engine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6076" y="1300163"/>
            <a:ext cx="651192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Box 2"/>
          <p:cNvSpPr txBox="1">
            <a:spLocks noChangeArrowheads="1"/>
          </p:cNvSpPr>
          <p:nvPr/>
        </p:nvSpPr>
        <p:spPr bwMode="auto">
          <a:xfrm>
            <a:off x="2433638" y="6418264"/>
            <a:ext cx="1530350"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endParaRPr lang="en-US" altLang="en-US" sz="1800">
              <a:solidFill>
                <a:prstClr val="black"/>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 descr="SplashGreen.jpg"/>
          <p:cNvPicPr>
            <a:picLocks noChangeAspect="1"/>
          </p:cNvPicPr>
          <p:nvPr/>
        </p:nvPicPr>
        <p:blipFill>
          <a:blip r:embed="rId2" cstate="print">
            <a:extLst>
              <a:ext uri="{28A0092B-C50C-407E-A947-70E740481C1C}">
                <a14:useLocalDpi xmlns:a14="http://schemas.microsoft.com/office/drawing/2010/main" val="0"/>
              </a:ext>
            </a:extLst>
          </a:blip>
          <a:srcRect r="15788"/>
          <a:stretch>
            <a:fillRect/>
          </a:stretch>
        </p:blipFill>
        <p:spPr bwMode="auto">
          <a:xfrm>
            <a:off x="7010400" y="4572000"/>
            <a:ext cx="36576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1479550" y="5838826"/>
            <a:ext cx="9372600" cy="1470025"/>
          </a:xfrm>
          <a:prstGeom prst="rect">
            <a:avLst/>
          </a:prstGeom>
          <a:solidFill>
            <a:srgbClr val="181717"/>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57200" fontAlgn="base">
              <a:spcBef>
                <a:spcPct val="0"/>
              </a:spcBef>
              <a:spcAft>
                <a:spcPct val="0"/>
              </a:spcAft>
              <a:defRPr/>
            </a:pPr>
            <a:endParaRPr lang="en-US">
              <a:solidFill>
                <a:srgbClr val="FFFFFF"/>
              </a:solidFill>
              <a:ea typeface="ＭＳ Ｐゴシック" pitchFamily="-108" charset="-128"/>
              <a:cs typeface="ＭＳ Ｐゴシック" pitchFamily="-108" charset="-128"/>
            </a:endParaRPr>
          </a:p>
        </p:txBody>
      </p:sp>
      <p:pic>
        <p:nvPicPr>
          <p:cNvPr id="5124" name="Picture 12" descr="LogoOnBlac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5791200"/>
            <a:ext cx="2216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itle 1"/>
          <p:cNvSpPr txBox="1">
            <a:spLocks/>
          </p:cNvSpPr>
          <p:nvPr/>
        </p:nvSpPr>
        <p:spPr bwMode="auto">
          <a:xfrm>
            <a:off x="3352800" y="5616576"/>
            <a:ext cx="70866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457200" fontAlgn="base">
              <a:spcBef>
                <a:spcPct val="0"/>
              </a:spcBef>
              <a:spcAft>
                <a:spcPct val="0"/>
              </a:spcAft>
              <a:buNone/>
            </a:pPr>
            <a:r>
              <a:rPr lang="en-US" altLang="en-US" sz="1600">
                <a:solidFill>
                  <a:prstClr val="white"/>
                </a:solidFill>
                <a:latin typeface="Helvetica" panose="020B0604020202020204" pitchFamily="34" charset="0"/>
              </a:rPr>
              <a:t>Tomorrow</a:t>
            </a:r>
            <a:r>
              <a:rPr lang="ja-JP" altLang="en-US" sz="1600">
                <a:solidFill>
                  <a:prstClr val="white"/>
                </a:solidFill>
                <a:latin typeface="Helvetica" panose="020B0604020202020204" pitchFamily="34" charset="0"/>
              </a:rPr>
              <a:t>’</a:t>
            </a:r>
            <a:r>
              <a:rPr lang="en-US" altLang="ja-JP" sz="1600">
                <a:solidFill>
                  <a:prstClr val="white"/>
                </a:solidFill>
                <a:latin typeface="Helvetica" panose="020B0604020202020204" pitchFamily="34" charset="0"/>
              </a:rPr>
              <a:t>s College Today.</a:t>
            </a:r>
            <a:endParaRPr lang="en-US" altLang="en-US" sz="1600">
              <a:solidFill>
                <a:prstClr val="white"/>
              </a:solidFill>
              <a:latin typeface="Helvetica" panose="020B0604020202020204" pitchFamily="34" charset="0"/>
            </a:endParaRPr>
          </a:p>
        </p:txBody>
      </p:sp>
      <p:graphicFrame>
        <p:nvGraphicFramePr>
          <p:cNvPr id="7" name="Table 6"/>
          <p:cNvGraphicFramePr>
            <a:graphicFrameLocks noGrp="1"/>
          </p:cNvGraphicFramePr>
          <p:nvPr/>
        </p:nvGraphicFramePr>
        <p:xfrm>
          <a:off x="1508125" y="-327025"/>
          <a:ext cx="9143999" cy="5943597"/>
        </p:xfrm>
        <a:graphic>
          <a:graphicData uri="http://schemas.openxmlformats.org/drawingml/2006/table">
            <a:tbl>
              <a:tblPr/>
              <a:tblGrid>
                <a:gridCol w="4037082"/>
                <a:gridCol w="629997"/>
                <a:gridCol w="755997"/>
                <a:gridCol w="755997"/>
                <a:gridCol w="755997"/>
                <a:gridCol w="755997"/>
                <a:gridCol w="1452932"/>
              </a:tblGrid>
              <a:tr h="782544">
                <a:tc gridSpan="7">
                  <a:txBody>
                    <a:bodyPr/>
                    <a:lstStyle/>
                    <a:p>
                      <a:pPr algn="l" fontAlgn="b"/>
                      <a:r>
                        <a:rPr lang="en-US" sz="1000" b="1" i="0" u="none" strike="noStrike" dirty="0">
                          <a:solidFill>
                            <a:srgbClr val="000000"/>
                          </a:solidFill>
                          <a:effectLst/>
                          <a:latin typeface="Arial" panose="020B0604020202020204" pitchFamily="34" charset="0"/>
                        </a:rPr>
                        <a:t>Table 1.4 Occupations with the most job growth, 2016 and projected 2026</a:t>
                      </a:r>
                      <a:br>
                        <a:rPr lang="en-US" sz="1000" b="1" i="0" u="none" strike="noStrike" dirty="0">
                          <a:solidFill>
                            <a:srgbClr val="000000"/>
                          </a:solidFill>
                          <a:effectLst/>
                          <a:latin typeface="Arial" panose="020B0604020202020204" pitchFamily="34" charset="0"/>
                        </a:rPr>
                      </a:br>
                      <a:r>
                        <a:rPr lang="en-US" sz="1000" b="1" i="0" u="none" strike="noStrike" dirty="0">
                          <a:solidFill>
                            <a:srgbClr val="000000"/>
                          </a:solidFill>
                          <a:effectLst/>
                          <a:latin typeface="Arial" panose="020B0604020202020204" pitchFamily="34" charset="0"/>
                        </a:rPr>
                        <a:t>(Numbers in thousands)</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91272">
                <a:tc rowSpan="2" gridSpan="2">
                  <a:txBody>
                    <a:bodyPr/>
                    <a:lstStyle/>
                    <a:p>
                      <a:pPr algn="ctr" fontAlgn="b"/>
                      <a:r>
                        <a:rPr lang="en-US" sz="1000" b="1" i="0" u="none" strike="noStrike">
                          <a:solidFill>
                            <a:srgbClr val="000000"/>
                          </a:solidFill>
                          <a:effectLst/>
                          <a:latin typeface="Arial" panose="020B0604020202020204" pitchFamily="34" charset="0"/>
                        </a:rPr>
                        <a:t>2016 National Employment Matrix title and code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gridSpan="2">
                  <a:txBody>
                    <a:bodyPr/>
                    <a:lstStyle/>
                    <a:p>
                      <a:pPr algn="ctr" fontAlgn="b"/>
                      <a:r>
                        <a:rPr lang="en-US" sz="1000" b="1" i="0" u="none" strike="noStrike">
                          <a:solidFill>
                            <a:srgbClr val="000000"/>
                          </a:solidFill>
                          <a:effectLst/>
                          <a:latin typeface="Arial" panose="020B0604020202020204" pitchFamily="34" charset="0"/>
                        </a:rPr>
                        <a:t>Employment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000" b="1" i="0" u="none" strike="noStrike">
                          <a:solidFill>
                            <a:srgbClr val="000000"/>
                          </a:solidFill>
                          <a:effectLst/>
                          <a:latin typeface="Arial" panose="020B0604020202020204" pitchFamily="34" charset="0"/>
                        </a:rPr>
                        <a:t>Change, 2016-26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algn="ctr" fontAlgn="b"/>
                      <a:r>
                        <a:rPr lang="en-US" sz="1000" b="1" i="0" u="none" strike="noStrike">
                          <a:solidFill>
                            <a:srgbClr val="000000"/>
                          </a:solidFill>
                          <a:effectLst/>
                          <a:latin typeface="Arial" panose="020B0604020202020204" pitchFamily="34" charset="0"/>
                        </a:rPr>
                        <a:t>Median annual wage, 2017</a:t>
                      </a:r>
                      <a:r>
                        <a:rPr lang="en-US" sz="1000" b="1" i="0" u="none" strike="noStrike" baseline="30000">
                          <a:solidFill>
                            <a:srgbClr val="000000"/>
                          </a:solidFill>
                          <a:effectLst/>
                          <a:latin typeface="Arial" panose="020B0604020202020204" pitchFamily="34" charset="0"/>
                        </a:rPr>
                        <a:t>(1)</a:t>
                      </a:r>
                      <a:endParaRPr lang="en-US" sz="1000" b="1" i="0" u="none" strike="noStrike">
                        <a:solidFill>
                          <a:srgbClr val="000000"/>
                        </a:solidFill>
                        <a:effectLst/>
                        <a:latin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5375">
                <a:tc gridSpan="2" vMerge="1">
                  <a:txBody>
                    <a:bodyPr/>
                    <a:lstStyle/>
                    <a:p>
                      <a:endParaRPr lang="en-US"/>
                    </a:p>
                  </a:txBody>
                  <a:tcPr/>
                </a:tc>
                <a:tc hMerge="1" vMerge="1">
                  <a:txBody>
                    <a:bodyPr/>
                    <a:lstStyle/>
                    <a:p>
                      <a:endParaRPr lang="en-US"/>
                    </a:p>
                  </a:txBody>
                  <a:tcPr/>
                </a:tc>
                <a:tc>
                  <a:txBody>
                    <a:bodyPr/>
                    <a:lstStyle/>
                    <a:p>
                      <a:pPr algn="ctr" fontAlgn="b"/>
                      <a:r>
                        <a:rPr lang="en-US" sz="1000" b="1" i="0" u="none" strike="noStrike">
                          <a:solidFill>
                            <a:srgbClr val="000000"/>
                          </a:solidFill>
                          <a:effectLst/>
                          <a:latin typeface="Arial" panose="020B0604020202020204" pitchFamily="34" charset="0"/>
                        </a:rPr>
                        <a:t>2016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Arial" panose="020B0604020202020204" pitchFamily="34" charset="0"/>
                        </a:rPr>
                        <a:t>2026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Arial" panose="020B0604020202020204" pitchFamily="34" charset="0"/>
                        </a:rPr>
                        <a:t>Number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Arial" panose="020B0604020202020204" pitchFamily="34" charset="0"/>
                        </a:rPr>
                        <a:t>Percent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316743">
                <a:tc>
                  <a:txBody>
                    <a:bodyPr/>
                    <a:lstStyle/>
                    <a:p>
                      <a:pPr algn="l" fontAlgn="b"/>
                      <a:r>
                        <a:rPr lang="en-US" sz="1000" b="0" i="0" u="none" strike="noStrike">
                          <a:solidFill>
                            <a:srgbClr val="000000"/>
                          </a:solidFill>
                          <a:effectLst/>
                          <a:latin typeface="Arial" panose="020B0604020202020204" pitchFamily="34" charset="0"/>
                        </a:rPr>
                        <a:t>Total, all occupations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panose="020B0604020202020204" pitchFamily="34" charset="0"/>
                        </a:rPr>
                        <a:t>00-0000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156,063.8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167,582.3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11,518.6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$37,690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6743">
                <a:tc>
                  <a:txBody>
                    <a:bodyPr/>
                    <a:lstStyle/>
                    <a:p>
                      <a:pPr algn="l" fontAlgn="b"/>
                      <a:r>
                        <a:rPr lang="en-US" sz="1200" b="0" i="0" u="none" strike="noStrike" dirty="0">
                          <a:solidFill>
                            <a:srgbClr val="000000"/>
                          </a:solidFill>
                          <a:effectLst/>
                          <a:latin typeface="Arial" panose="020B0604020202020204" pitchFamily="34" charset="0"/>
                        </a:rPr>
                        <a:t>Personal care aides</a:t>
                      </a:r>
                    </a:p>
                  </a:txBody>
                  <a:tcPr marL="17145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Arial" panose="020B0604020202020204" pitchFamily="34" charset="0"/>
                        </a:rPr>
                        <a:t>39-9021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2,016.1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2,793.8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777.6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38.6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$23,100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633488">
                <a:tc>
                  <a:txBody>
                    <a:bodyPr/>
                    <a:lstStyle/>
                    <a:p>
                      <a:pPr algn="l" fontAlgn="b"/>
                      <a:r>
                        <a:rPr lang="en-US" sz="1000" b="0" i="0" u="none" strike="noStrike" dirty="0">
                          <a:solidFill>
                            <a:srgbClr val="000000"/>
                          </a:solidFill>
                          <a:effectLst/>
                          <a:latin typeface="Arial" panose="020B0604020202020204" pitchFamily="34" charset="0"/>
                        </a:rPr>
                        <a:t>Combined food preparation and serving workers, including fast food</a:t>
                      </a:r>
                    </a:p>
                  </a:txBody>
                  <a:tcPr marL="17145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panose="020B0604020202020204" pitchFamily="34" charset="0"/>
                        </a:rPr>
                        <a:t>35-3021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3,452.2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4,032.1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579.9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16.8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$20,180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6743">
                <a:tc>
                  <a:txBody>
                    <a:bodyPr/>
                    <a:lstStyle/>
                    <a:p>
                      <a:pPr algn="l" fontAlgn="b"/>
                      <a:r>
                        <a:rPr lang="en-US" sz="1600" b="0" i="0" u="none" strike="noStrike" dirty="0">
                          <a:solidFill>
                            <a:srgbClr val="000000"/>
                          </a:solidFill>
                          <a:effectLst/>
                          <a:latin typeface="Arial" panose="020B0604020202020204" pitchFamily="34" charset="0"/>
                        </a:rPr>
                        <a:t>Registered nurses</a:t>
                      </a:r>
                    </a:p>
                  </a:txBody>
                  <a:tcPr marL="17145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Arial" panose="020B0604020202020204" pitchFamily="34" charset="0"/>
                        </a:rPr>
                        <a:t>29-1141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2,955.2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3,393.2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438.1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14.8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$70,000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316743">
                <a:tc>
                  <a:txBody>
                    <a:bodyPr/>
                    <a:lstStyle/>
                    <a:p>
                      <a:pPr algn="l" fontAlgn="b"/>
                      <a:r>
                        <a:rPr lang="en-US" sz="1200" b="0" i="0" u="none" strike="noStrike" dirty="0">
                          <a:solidFill>
                            <a:srgbClr val="000000"/>
                          </a:solidFill>
                          <a:effectLst/>
                          <a:latin typeface="Arial" panose="020B0604020202020204" pitchFamily="34" charset="0"/>
                        </a:rPr>
                        <a:t>Home health aides</a:t>
                      </a:r>
                    </a:p>
                  </a:txBody>
                  <a:tcPr marL="17145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Arial" panose="020B0604020202020204" pitchFamily="34" charset="0"/>
                        </a:rPr>
                        <a:t>31-1011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911.5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1,342.7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431.2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$23,210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316743">
                <a:tc>
                  <a:txBody>
                    <a:bodyPr/>
                    <a:lstStyle/>
                    <a:p>
                      <a:pPr algn="l" fontAlgn="b"/>
                      <a:r>
                        <a:rPr lang="en-US" sz="1000" b="0" i="0" u="none" strike="noStrike">
                          <a:solidFill>
                            <a:srgbClr val="000000"/>
                          </a:solidFill>
                          <a:effectLst/>
                          <a:latin typeface="Arial" panose="020B0604020202020204" pitchFamily="34" charset="0"/>
                        </a:rPr>
                        <a:t>Software developers, applications</a:t>
                      </a:r>
                    </a:p>
                  </a:txBody>
                  <a:tcPr marL="17145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panose="020B0604020202020204" pitchFamily="34" charset="0"/>
                        </a:rPr>
                        <a:t>15-1132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831.3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1,086.6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255.4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30.7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$101,790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3488">
                <a:tc>
                  <a:txBody>
                    <a:bodyPr/>
                    <a:lstStyle/>
                    <a:p>
                      <a:pPr algn="l" fontAlgn="b"/>
                      <a:r>
                        <a:rPr lang="en-US" sz="1000" b="0" i="0" u="none" strike="noStrike">
                          <a:solidFill>
                            <a:srgbClr val="000000"/>
                          </a:solidFill>
                          <a:effectLst/>
                          <a:latin typeface="Arial" panose="020B0604020202020204" pitchFamily="34" charset="0"/>
                        </a:rPr>
                        <a:t>Janitors and cleaners, except maids and housekeeping cleaners</a:t>
                      </a:r>
                    </a:p>
                  </a:txBody>
                  <a:tcPr marL="17145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panose="020B0604020202020204" pitchFamily="34" charset="0"/>
                        </a:rPr>
                        <a:t>37-2011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2,384.6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2,621.2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236.5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$24,990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6743">
                <a:tc>
                  <a:txBody>
                    <a:bodyPr/>
                    <a:lstStyle/>
                    <a:p>
                      <a:pPr algn="l" fontAlgn="b"/>
                      <a:r>
                        <a:rPr lang="en-US" sz="1000" b="0" i="0" u="none" strike="noStrike" dirty="0">
                          <a:solidFill>
                            <a:srgbClr val="000000"/>
                          </a:solidFill>
                          <a:effectLst/>
                          <a:latin typeface="Arial" panose="020B0604020202020204" pitchFamily="34" charset="0"/>
                        </a:rPr>
                        <a:t>General and operations managers</a:t>
                      </a:r>
                    </a:p>
                  </a:txBody>
                  <a:tcPr marL="17145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panose="020B0604020202020204" pitchFamily="34" charset="0"/>
                        </a:rPr>
                        <a:t>11-1021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2,263.1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2,468.3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205.2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$100,410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6743">
                <a:tc>
                  <a:txBody>
                    <a:bodyPr/>
                    <a:lstStyle/>
                    <a:p>
                      <a:pPr algn="l" fontAlgn="b"/>
                      <a:r>
                        <a:rPr lang="en-US" sz="1000" b="0" i="0" u="none" strike="noStrike">
                          <a:solidFill>
                            <a:srgbClr val="000000"/>
                          </a:solidFill>
                          <a:effectLst/>
                          <a:latin typeface="Arial" panose="020B0604020202020204" pitchFamily="34" charset="0"/>
                        </a:rPr>
                        <a:t>Laborers and freight, stock, and material movers, hand</a:t>
                      </a:r>
                    </a:p>
                  </a:txBody>
                  <a:tcPr marL="17145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panose="020B0604020202020204" pitchFamily="34" charset="0"/>
                        </a:rPr>
                        <a:t>53-7062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2,628.4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2,828.1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199.7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$27,040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6743">
                <a:tc>
                  <a:txBody>
                    <a:bodyPr/>
                    <a:lstStyle/>
                    <a:p>
                      <a:pPr algn="l" fontAlgn="b"/>
                      <a:r>
                        <a:rPr lang="en-US" sz="1400" b="0" i="0" u="none" strike="noStrike" dirty="0">
                          <a:solidFill>
                            <a:srgbClr val="000000"/>
                          </a:solidFill>
                          <a:effectLst/>
                          <a:latin typeface="Arial" panose="020B0604020202020204" pitchFamily="34" charset="0"/>
                        </a:rPr>
                        <a:t>Medical assistants</a:t>
                      </a:r>
                    </a:p>
                  </a:txBody>
                  <a:tcPr marL="17145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Arial" panose="020B0604020202020204" pitchFamily="34" charset="0"/>
                        </a:rPr>
                        <a:t>31-9092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634.4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818.4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183.9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29.0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$32,480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316743">
                <a:tc>
                  <a:txBody>
                    <a:bodyPr/>
                    <a:lstStyle/>
                    <a:p>
                      <a:pPr algn="l" fontAlgn="b"/>
                      <a:r>
                        <a:rPr lang="en-US" sz="1000" b="0" i="0" u="none" strike="noStrike">
                          <a:solidFill>
                            <a:srgbClr val="000000"/>
                          </a:solidFill>
                          <a:effectLst/>
                          <a:latin typeface="Arial" panose="020B0604020202020204" pitchFamily="34" charset="0"/>
                        </a:rPr>
                        <a:t>Waiters and waitresses</a:t>
                      </a:r>
                    </a:p>
                  </a:txBody>
                  <a:tcPr marL="17145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panose="020B0604020202020204" pitchFamily="34" charset="0"/>
                        </a:rPr>
                        <a:t>35-3031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2,600.5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2,783.0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182.5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$20,820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6743">
                <a:tc>
                  <a:txBody>
                    <a:bodyPr/>
                    <a:lstStyle/>
                    <a:p>
                      <a:pPr algn="l" fontAlgn="b"/>
                      <a:r>
                        <a:rPr lang="en-US" sz="1600" b="0" i="0" u="none" strike="noStrike" dirty="0">
                          <a:solidFill>
                            <a:srgbClr val="000000"/>
                          </a:solidFill>
                          <a:effectLst/>
                          <a:latin typeface="Arial" panose="020B0604020202020204" pitchFamily="34" charset="0"/>
                        </a:rPr>
                        <a:t>Nursing assistants</a:t>
                      </a:r>
                    </a:p>
                  </a:txBody>
                  <a:tcPr marL="17145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Arial" panose="020B0604020202020204" pitchFamily="34" charset="0"/>
                        </a:rPr>
                        <a:t>31-1014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1,510.3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1,683.7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173.4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a:solidFill>
                            <a:srgbClr val="000000"/>
                          </a:solidFill>
                          <a:effectLst/>
                          <a:latin typeface="Arial" panose="020B0604020202020204" pitchFamily="34" charset="0"/>
                        </a:rPr>
                        <a:t>11.5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0" i="0" u="none" strike="noStrike" dirty="0">
                          <a:solidFill>
                            <a:srgbClr val="000000"/>
                          </a:solidFill>
                          <a:effectLst/>
                          <a:latin typeface="Arial" panose="020B0604020202020204" pitchFamily="34" charset="0"/>
                        </a:rPr>
                        <a:t>$27,520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bl>
          </a:graphicData>
        </a:graphic>
      </p:graphicFrame>
      <p:sp>
        <p:nvSpPr>
          <p:cNvPr id="5251" name="TextBox 7"/>
          <p:cNvSpPr txBox="1">
            <a:spLocks noChangeArrowheads="1"/>
          </p:cNvSpPr>
          <p:nvPr/>
        </p:nvSpPr>
        <p:spPr bwMode="auto">
          <a:xfrm>
            <a:off x="2438400" y="6400800"/>
            <a:ext cx="1530350"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endParaRPr lang="en-US" altLang="en-US" sz="1800">
              <a:solidFill>
                <a:prstClr val="black"/>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7" descr="SplashOrange.jpg"/>
          <p:cNvPicPr>
            <a:picLocks noChangeAspect="1"/>
          </p:cNvPicPr>
          <p:nvPr/>
        </p:nvPicPr>
        <p:blipFill>
          <a:blip r:embed="rId2" cstate="print">
            <a:extLst>
              <a:ext uri="{28A0092B-C50C-407E-A947-70E740481C1C}">
                <a14:useLocalDpi xmlns:a14="http://schemas.microsoft.com/office/drawing/2010/main" val="0"/>
              </a:ext>
            </a:extLst>
          </a:blip>
          <a:srcRect r="15746"/>
          <a:stretch>
            <a:fillRect/>
          </a:stretch>
        </p:blipFill>
        <p:spPr bwMode="auto">
          <a:xfrm>
            <a:off x="6997700" y="4572001"/>
            <a:ext cx="36703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1447800" y="5692776"/>
            <a:ext cx="9372600" cy="1470025"/>
          </a:xfrm>
          <a:prstGeom prst="rect">
            <a:avLst/>
          </a:prstGeom>
          <a:solidFill>
            <a:srgbClr val="181717"/>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57200" fontAlgn="base">
              <a:spcBef>
                <a:spcPct val="0"/>
              </a:spcBef>
              <a:spcAft>
                <a:spcPct val="0"/>
              </a:spcAft>
              <a:defRPr/>
            </a:pPr>
            <a:endParaRPr lang="en-US">
              <a:solidFill>
                <a:srgbClr val="FFFFFF"/>
              </a:solidFill>
              <a:ea typeface="ＭＳ Ｐゴシック" pitchFamily="-108" charset="-128"/>
              <a:cs typeface="ＭＳ Ｐゴシック" pitchFamily="-108" charset="-128"/>
            </a:endParaRPr>
          </a:p>
        </p:txBody>
      </p:sp>
      <p:pic>
        <p:nvPicPr>
          <p:cNvPr id="6148" name="Picture 9" descr="LogoOnBlac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5791200"/>
            <a:ext cx="2216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itle 1"/>
          <p:cNvSpPr txBox="1">
            <a:spLocks/>
          </p:cNvSpPr>
          <p:nvPr/>
        </p:nvSpPr>
        <p:spPr bwMode="auto">
          <a:xfrm>
            <a:off x="2767013" y="5616576"/>
            <a:ext cx="70866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457200" fontAlgn="base">
              <a:spcBef>
                <a:spcPct val="0"/>
              </a:spcBef>
              <a:spcAft>
                <a:spcPct val="0"/>
              </a:spcAft>
              <a:buNone/>
            </a:pPr>
            <a:r>
              <a:rPr lang="en-US" altLang="en-US" sz="1600">
                <a:solidFill>
                  <a:prstClr val="white"/>
                </a:solidFill>
                <a:latin typeface="Helvetica" panose="020B0604020202020204" pitchFamily="34" charset="0"/>
              </a:rPr>
              <a:t>Tomorrow</a:t>
            </a:r>
            <a:r>
              <a:rPr lang="ja-JP" altLang="en-US" sz="1600">
                <a:solidFill>
                  <a:prstClr val="white"/>
                </a:solidFill>
                <a:latin typeface="Helvetica" panose="020B0604020202020204" pitchFamily="34" charset="0"/>
              </a:rPr>
              <a:t>’</a:t>
            </a:r>
            <a:r>
              <a:rPr lang="en-US" altLang="ja-JP" sz="1600">
                <a:solidFill>
                  <a:prstClr val="white"/>
                </a:solidFill>
                <a:latin typeface="Helvetica" panose="020B0604020202020204" pitchFamily="34" charset="0"/>
              </a:rPr>
              <a:t>s College Today.</a:t>
            </a:r>
            <a:endParaRPr lang="en-US" altLang="en-US" sz="1600">
              <a:solidFill>
                <a:prstClr val="white"/>
              </a:solidFill>
              <a:latin typeface="Helvetica" panose="020B0604020202020204" pitchFamily="34" charset="0"/>
            </a:endParaRPr>
          </a:p>
        </p:txBody>
      </p:sp>
      <p:sp>
        <p:nvSpPr>
          <p:cNvPr id="6150" name="TextBox 9"/>
          <p:cNvSpPr txBox="1">
            <a:spLocks noChangeArrowheads="1"/>
          </p:cNvSpPr>
          <p:nvPr/>
        </p:nvSpPr>
        <p:spPr bwMode="auto">
          <a:xfrm>
            <a:off x="2438400" y="6459539"/>
            <a:ext cx="1530350"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endParaRPr lang="en-US" altLang="en-US" sz="1800">
              <a:solidFill>
                <a:prstClr val="black"/>
              </a:solidFill>
              <a:latin typeface="Arial" panose="020B0604020202020204" pitchFamily="34" charset="0"/>
            </a:endParaRPr>
          </a:p>
        </p:txBody>
      </p:sp>
      <p:pic>
        <p:nvPicPr>
          <p:cNvPr id="6151" name="Picture 2" descr="OCCUPATION - Word"/>
          <p:cNvPicPr>
            <a:picLocks noChangeAspect="1"/>
          </p:cNvPicPr>
          <p:nvPr/>
        </p:nvPicPr>
        <p:blipFill>
          <a:blip r:embed="rId4">
            <a:extLst>
              <a:ext uri="{28A0092B-C50C-407E-A947-70E740481C1C}">
                <a14:useLocalDpi xmlns:a14="http://schemas.microsoft.com/office/drawing/2010/main" val="0"/>
              </a:ext>
            </a:extLst>
          </a:blip>
          <a:srcRect l="7101" t="16382" r="20711" b="14381"/>
          <a:stretch>
            <a:fillRect/>
          </a:stretch>
        </p:blipFill>
        <p:spPr bwMode="auto">
          <a:xfrm>
            <a:off x="1443038" y="-76200"/>
            <a:ext cx="4648201"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3" descr="OCCUPATION - Word"/>
          <p:cNvPicPr>
            <a:picLocks noChangeAspect="1"/>
          </p:cNvPicPr>
          <p:nvPr/>
        </p:nvPicPr>
        <p:blipFill>
          <a:blip r:embed="rId5">
            <a:extLst>
              <a:ext uri="{28A0092B-C50C-407E-A947-70E740481C1C}">
                <a14:useLocalDpi xmlns:a14="http://schemas.microsoft.com/office/drawing/2010/main" val="0"/>
              </a:ext>
            </a:extLst>
          </a:blip>
          <a:srcRect l="7396" t="17780" r="19231" b="11110"/>
          <a:stretch>
            <a:fillRect/>
          </a:stretch>
        </p:blipFill>
        <p:spPr bwMode="auto">
          <a:xfrm>
            <a:off x="6096000" y="-76200"/>
            <a:ext cx="4724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3" descr="OCCUPATION - Word"/>
          <p:cNvPicPr>
            <a:picLocks noChangeAspect="1"/>
          </p:cNvPicPr>
          <p:nvPr/>
        </p:nvPicPr>
        <p:blipFill>
          <a:blip r:embed="rId6">
            <a:extLst>
              <a:ext uri="{28A0092B-C50C-407E-A947-70E740481C1C}">
                <a14:useLocalDpi xmlns:a14="http://schemas.microsoft.com/office/drawing/2010/main" val="0"/>
              </a:ext>
            </a:extLst>
          </a:blip>
          <a:srcRect l="7396" t="28889" r="2663" b="39999"/>
          <a:stretch>
            <a:fillRect/>
          </a:stretch>
        </p:blipFill>
        <p:spPr bwMode="auto">
          <a:xfrm>
            <a:off x="2984500" y="4724400"/>
            <a:ext cx="5791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idx="1"/>
          </p:nvPr>
        </p:nvSpPr>
        <p:spPr>
          <a:xfrm>
            <a:off x="1905000" y="1066800"/>
            <a:ext cx="8229600" cy="5105400"/>
          </a:xfrm>
        </p:spPr>
        <p:txBody>
          <a:bodyPr>
            <a:normAutofit fontScale="85000" lnSpcReduction="10000"/>
          </a:bodyPr>
          <a:lstStyle/>
          <a:p>
            <a:endParaRPr lang="en-US" sz="5400" dirty="0">
              <a:latin typeface="Berlin Sans FB" pitchFamily="34" charset="0"/>
            </a:endParaRPr>
          </a:p>
          <a:p>
            <a:pPr marL="0" indent="0">
              <a:buNone/>
            </a:pPr>
            <a:r>
              <a:rPr lang="en-US" dirty="0" smtClean="0">
                <a:latin typeface="Berlin Sans FB" pitchFamily="34" charset="0"/>
              </a:rPr>
              <a:t>INCREASE ACCESS: </a:t>
            </a:r>
          </a:p>
          <a:p>
            <a:r>
              <a:rPr lang="en-US" dirty="0" smtClean="0">
                <a:latin typeface="Berlin Sans FB" pitchFamily="34" charset="0"/>
              </a:rPr>
              <a:t>MORE STUDENTS  who need ESL will take ESL</a:t>
            </a:r>
          </a:p>
          <a:p>
            <a:endParaRPr lang="en-US" sz="1400" dirty="0">
              <a:latin typeface="Berlin Sans FB" pitchFamily="34" charset="0"/>
            </a:endParaRPr>
          </a:p>
          <a:p>
            <a:endParaRPr lang="en-US" sz="900" dirty="0">
              <a:latin typeface="Berlin Sans FB" pitchFamily="34" charset="0"/>
            </a:endParaRPr>
          </a:p>
          <a:p>
            <a:pPr marL="0" indent="0">
              <a:buNone/>
            </a:pPr>
            <a:r>
              <a:rPr lang="en-US" dirty="0" smtClean="0">
                <a:latin typeface="Berlin Sans FB" pitchFamily="34" charset="0"/>
              </a:rPr>
              <a:t>INCREASE STUDENT SUCCESS: </a:t>
            </a:r>
          </a:p>
          <a:p>
            <a:r>
              <a:rPr lang="en-US" dirty="0" smtClean="0">
                <a:latin typeface="Berlin Sans FB" pitchFamily="34" charset="0"/>
              </a:rPr>
              <a:t>New accelerated curriculum will increase success</a:t>
            </a:r>
          </a:p>
          <a:p>
            <a:r>
              <a:rPr lang="en-US" dirty="0" smtClean="0">
                <a:latin typeface="Berlin Sans FB" pitchFamily="34" charset="0"/>
              </a:rPr>
              <a:t>MORE STUDENTS WILL </a:t>
            </a:r>
          </a:p>
          <a:p>
            <a:pPr lvl="1"/>
            <a:r>
              <a:rPr lang="en-US" dirty="0" smtClean="0">
                <a:latin typeface="Berlin Sans FB" pitchFamily="34" charset="0"/>
              </a:rPr>
              <a:t>Successfully complete ENLISH 100</a:t>
            </a:r>
          </a:p>
          <a:p>
            <a:pPr lvl="1"/>
            <a:r>
              <a:rPr lang="en-US" dirty="0" smtClean="0">
                <a:latin typeface="Berlin Sans FB" pitchFamily="34" charset="0"/>
              </a:rPr>
              <a:t>Compete successfully in certificate &amp; AA degree programs</a:t>
            </a:r>
          </a:p>
          <a:p>
            <a:r>
              <a:rPr lang="en-US" sz="2000" dirty="0">
                <a:solidFill>
                  <a:schemeClr val="accent1">
                    <a:lumMod val="50000"/>
                  </a:schemeClr>
                </a:solidFill>
              </a:rPr>
              <a:t>		</a:t>
            </a:r>
            <a:endParaRPr lang="en-US" sz="2800" dirty="0">
              <a:solidFill>
                <a:schemeClr val="accent1">
                  <a:lumMod val="50000"/>
                </a:schemeClr>
              </a:solidFill>
            </a:endParaRPr>
          </a:p>
          <a:p>
            <a:pPr marL="514350" indent="-514350">
              <a:buNone/>
            </a:pPr>
            <a:r>
              <a:rPr lang="en-US" dirty="0" smtClean="0">
                <a:solidFill>
                  <a:schemeClr val="accent1">
                    <a:lumMod val="50000"/>
                  </a:schemeClr>
                </a:solidFill>
              </a:rPr>
              <a:t>		</a:t>
            </a:r>
          </a:p>
          <a:p>
            <a:endParaRPr lang="en-US" dirty="0" smtClean="0">
              <a:solidFill>
                <a:schemeClr val="accent1">
                  <a:lumMod val="50000"/>
                </a:schemeClr>
              </a:solidFill>
            </a:endParaRPr>
          </a:p>
          <a:p>
            <a:endParaRPr lang="en-US" dirty="0" smtClean="0">
              <a:solidFill>
                <a:schemeClr val="accent1">
                  <a:lumMod val="50000"/>
                </a:schemeClr>
              </a:solidFill>
            </a:endParaRPr>
          </a:p>
        </p:txBody>
      </p:sp>
      <p:sp>
        <p:nvSpPr>
          <p:cNvPr id="4" name="Title 1"/>
          <p:cNvSpPr txBox="1">
            <a:spLocks/>
          </p:cNvSpPr>
          <p:nvPr/>
        </p:nvSpPr>
        <p:spPr bwMode="auto">
          <a:xfrm>
            <a:off x="1882471" y="76200"/>
            <a:ext cx="8610600" cy="1295400"/>
          </a:xfrm>
          <a:prstGeom prst="rect">
            <a:avLst/>
          </a:prstGeom>
          <a:noFill/>
          <a:ln w="9525">
            <a:noFill/>
            <a:miter lim="800000"/>
            <a:headEnd/>
            <a:tailEnd/>
          </a:ln>
        </p:spPr>
        <p:txBody>
          <a:bodyPr anchor="ctr"/>
          <a:lstStyle/>
          <a:p>
            <a:pPr algn="ctr"/>
            <a:r>
              <a:rPr lang="en-US" sz="3600" b="1" dirty="0">
                <a:solidFill>
                  <a:srgbClr val="ADCC2B"/>
                </a:solidFill>
                <a:latin typeface="Berlin Sans FB Demi" pitchFamily="34" charset="0"/>
                <a:cs typeface="Helvetica" pitchFamily="-108" charset="0"/>
              </a:rPr>
              <a:t>ANTICIPATED OUTCOMES </a:t>
            </a:r>
          </a:p>
          <a:p>
            <a:pPr algn="ctr"/>
            <a:r>
              <a:rPr lang="en-US" sz="3600" b="1" dirty="0">
                <a:solidFill>
                  <a:srgbClr val="ADCC2B"/>
                </a:solidFill>
                <a:latin typeface="Berlin Sans FB Demi" pitchFamily="34" charset="0"/>
                <a:cs typeface="Helvetica" pitchFamily="-108" charset="0"/>
              </a:rPr>
              <a:t>By Hiring a Full-time Instructor</a:t>
            </a:r>
            <a:endParaRPr lang="en-US" sz="3600" b="1" dirty="0">
              <a:solidFill>
                <a:srgbClr val="ADCC2B"/>
              </a:solidFill>
              <a:latin typeface="Berlin Sans FB Demi" pitchFamily="34" charset="0"/>
              <a:cs typeface="Helvetica" pitchFamily="-108" charset="0"/>
            </a:endParaRPr>
          </a:p>
        </p:txBody>
      </p:sp>
    </p:spTree>
    <p:extLst>
      <p:ext uri="{BB962C8B-B14F-4D97-AF65-F5344CB8AC3E}">
        <p14:creationId xmlns:p14="http://schemas.microsoft.com/office/powerpoint/2010/main" val="10222232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descr="SplashOrange.jpg"/>
          <p:cNvPicPr>
            <a:picLocks noChangeAspect="1"/>
          </p:cNvPicPr>
          <p:nvPr/>
        </p:nvPicPr>
        <p:blipFill>
          <a:blip r:embed="rId2" cstate="print">
            <a:extLst>
              <a:ext uri="{28A0092B-C50C-407E-A947-70E740481C1C}">
                <a14:useLocalDpi xmlns:a14="http://schemas.microsoft.com/office/drawing/2010/main" val="0"/>
              </a:ext>
            </a:extLst>
          </a:blip>
          <a:srcRect r="15746"/>
          <a:stretch>
            <a:fillRect/>
          </a:stretch>
        </p:blipFill>
        <p:spPr bwMode="auto">
          <a:xfrm>
            <a:off x="6997700" y="4572001"/>
            <a:ext cx="36703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1447800" y="5692776"/>
            <a:ext cx="9372600" cy="1470025"/>
          </a:xfrm>
          <a:prstGeom prst="rect">
            <a:avLst/>
          </a:prstGeom>
          <a:solidFill>
            <a:srgbClr val="181717"/>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57200" fontAlgn="base">
              <a:spcBef>
                <a:spcPct val="0"/>
              </a:spcBef>
              <a:spcAft>
                <a:spcPct val="0"/>
              </a:spcAft>
              <a:defRPr/>
            </a:pPr>
            <a:endParaRPr lang="en-US">
              <a:solidFill>
                <a:srgbClr val="FFFFFF"/>
              </a:solidFill>
              <a:ea typeface="ＭＳ Ｐゴシック" pitchFamily="-108" charset="-128"/>
              <a:cs typeface="ＭＳ Ｐゴシック" pitchFamily="-108" charset="-128"/>
            </a:endParaRPr>
          </a:p>
        </p:txBody>
      </p:sp>
      <p:pic>
        <p:nvPicPr>
          <p:cNvPr id="7172" name="Picture 9" descr="LogoOnBlac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5791200"/>
            <a:ext cx="2216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itle 1"/>
          <p:cNvSpPr txBox="1">
            <a:spLocks/>
          </p:cNvSpPr>
          <p:nvPr/>
        </p:nvSpPr>
        <p:spPr bwMode="auto">
          <a:xfrm>
            <a:off x="2767013" y="5616576"/>
            <a:ext cx="70866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457200" fontAlgn="base">
              <a:spcBef>
                <a:spcPct val="0"/>
              </a:spcBef>
              <a:spcAft>
                <a:spcPct val="0"/>
              </a:spcAft>
              <a:buNone/>
            </a:pPr>
            <a:r>
              <a:rPr lang="en-US" altLang="en-US" sz="1600">
                <a:solidFill>
                  <a:prstClr val="white"/>
                </a:solidFill>
                <a:latin typeface="Helvetica" panose="020B0604020202020204" pitchFamily="34" charset="0"/>
              </a:rPr>
              <a:t>Tomorrow</a:t>
            </a:r>
            <a:r>
              <a:rPr lang="ja-JP" altLang="en-US" sz="1600">
                <a:solidFill>
                  <a:prstClr val="white"/>
                </a:solidFill>
                <a:latin typeface="Helvetica" panose="020B0604020202020204" pitchFamily="34" charset="0"/>
              </a:rPr>
              <a:t>’</a:t>
            </a:r>
            <a:r>
              <a:rPr lang="en-US" altLang="ja-JP" sz="1600">
                <a:solidFill>
                  <a:prstClr val="white"/>
                </a:solidFill>
                <a:latin typeface="Helvetica" panose="020B0604020202020204" pitchFamily="34" charset="0"/>
              </a:rPr>
              <a:t>s College Today.</a:t>
            </a:r>
            <a:endParaRPr lang="en-US" altLang="en-US" sz="1600">
              <a:solidFill>
                <a:prstClr val="white"/>
              </a:solidFill>
              <a:latin typeface="Helvetica" panose="020B0604020202020204" pitchFamily="34" charset="0"/>
            </a:endParaRPr>
          </a:p>
        </p:txBody>
      </p:sp>
      <p:sp>
        <p:nvSpPr>
          <p:cNvPr id="7174" name="TextBox 9"/>
          <p:cNvSpPr txBox="1">
            <a:spLocks noChangeArrowheads="1"/>
          </p:cNvSpPr>
          <p:nvPr/>
        </p:nvSpPr>
        <p:spPr bwMode="auto">
          <a:xfrm>
            <a:off x="2438400" y="6459539"/>
            <a:ext cx="1530350"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endParaRPr lang="en-US" altLang="en-US" sz="1800">
              <a:solidFill>
                <a:prstClr val="black"/>
              </a:solidFill>
              <a:latin typeface="Arial" panose="020B0604020202020204" pitchFamily="34" charset="0"/>
            </a:endParaRPr>
          </a:p>
        </p:txBody>
      </p:sp>
      <p:sp>
        <p:nvSpPr>
          <p:cNvPr id="7175" name="Rectangle 1"/>
          <p:cNvSpPr>
            <a:spLocks noChangeArrowheads="1"/>
          </p:cNvSpPr>
          <p:nvPr/>
        </p:nvSpPr>
        <p:spPr bwMode="auto">
          <a:xfrm>
            <a:off x="2438400" y="1495425"/>
            <a:ext cx="7239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Font typeface="Calibri" panose="020F0502020204030204" pitchFamily="34" charset="0"/>
              <a:buAutoNum type="arabicPeriod"/>
            </a:pPr>
            <a:r>
              <a:rPr lang="en-US" altLang="en-US" sz="2400">
                <a:solidFill>
                  <a:srgbClr val="1F497D"/>
                </a:solidFill>
                <a:latin typeface="Arial" panose="020B0604020202020204" pitchFamily="34" charset="0"/>
              </a:rPr>
              <a:t>Hire 2</a:t>
            </a:r>
            <a:r>
              <a:rPr lang="en-US" altLang="en-US" sz="2400" baseline="30000">
                <a:solidFill>
                  <a:srgbClr val="1F497D"/>
                </a:solidFill>
                <a:latin typeface="Arial" panose="020B0604020202020204" pitchFamily="34" charset="0"/>
              </a:rPr>
              <a:t>nd</a:t>
            </a:r>
            <a:r>
              <a:rPr lang="en-US" altLang="en-US" sz="2400">
                <a:solidFill>
                  <a:srgbClr val="1F497D"/>
                </a:solidFill>
                <a:latin typeface="Arial" panose="020B0604020202020204" pitchFamily="34" charset="0"/>
              </a:rPr>
              <a:t> Full Time Instructional Lab Associate</a:t>
            </a:r>
          </a:p>
          <a:p>
            <a:pPr defTabSz="457200" fontAlgn="base">
              <a:spcBef>
                <a:spcPct val="0"/>
              </a:spcBef>
              <a:spcAft>
                <a:spcPct val="0"/>
              </a:spcAft>
              <a:buFont typeface="Calibri" panose="020F0502020204030204" pitchFamily="34" charset="0"/>
              <a:buAutoNum type="arabicPeriod"/>
            </a:pPr>
            <a:r>
              <a:rPr lang="en-US" altLang="en-US" sz="2400">
                <a:solidFill>
                  <a:prstClr val="black"/>
                </a:solidFill>
                <a:latin typeface="Arial" panose="020B0604020202020204" pitchFamily="34" charset="0"/>
              </a:rPr>
              <a:t>Develop a STEAM academy</a:t>
            </a:r>
          </a:p>
          <a:p>
            <a:pPr defTabSz="457200" fontAlgn="base">
              <a:spcBef>
                <a:spcPct val="0"/>
              </a:spcBef>
              <a:spcAft>
                <a:spcPct val="0"/>
              </a:spcAft>
              <a:buFont typeface="Calibri" panose="020F0502020204030204" pitchFamily="34" charset="0"/>
              <a:buAutoNum type="arabicPeriod"/>
            </a:pPr>
            <a:r>
              <a:rPr lang="en-US" altLang="en-US" sz="2400">
                <a:solidFill>
                  <a:srgbClr val="1F497D"/>
                </a:solidFill>
                <a:latin typeface="Arial" panose="020B0604020202020204" pitchFamily="34" charset="0"/>
              </a:rPr>
              <a:t>Open a Human Cadaver Lab</a:t>
            </a:r>
          </a:p>
          <a:p>
            <a:pPr defTabSz="457200" fontAlgn="base">
              <a:spcBef>
                <a:spcPct val="0"/>
              </a:spcBef>
              <a:spcAft>
                <a:spcPct val="0"/>
              </a:spcAft>
              <a:buFont typeface="Calibri" panose="020F0502020204030204" pitchFamily="34" charset="0"/>
              <a:buAutoNum type="arabicPeriod"/>
            </a:pPr>
            <a:r>
              <a:rPr lang="en-US" altLang="en-US" sz="2400">
                <a:solidFill>
                  <a:prstClr val="black"/>
                </a:solidFill>
                <a:latin typeface="Arial" panose="020B0604020202020204" pitchFamily="34" charset="0"/>
              </a:rPr>
              <a:t>Host a Health Science Triathlon</a:t>
            </a:r>
          </a:p>
          <a:p>
            <a:pPr defTabSz="457200" fontAlgn="base">
              <a:spcBef>
                <a:spcPct val="0"/>
              </a:spcBef>
              <a:spcAft>
                <a:spcPct val="0"/>
              </a:spcAft>
              <a:buFont typeface="Calibri" panose="020F0502020204030204" pitchFamily="34" charset="0"/>
              <a:buAutoNum type="arabicPeriod"/>
            </a:pPr>
            <a:r>
              <a:rPr lang="en-US" altLang="en-US" sz="2400">
                <a:solidFill>
                  <a:srgbClr val="1F497D"/>
                </a:solidFill>
                <a:latin typeface="Arial" panose="020B0604020202020204" pitchFamily="34" charset="0"/>
              </a:rPr>
              <a:t>Create New Lab Space at Garden Grove</a:t>
            </a:r>
          </a:p>
          <a:p>
            <a:pPr defTabSz="457200" fontAlgn="base">
              <a:spcBef>
                <a:spcPct val="0"/>
              </a:spcBef>
              <a:spcAft>
                <a:spcPct val="0"/>
              </a:spcAft>
              <a:buFont typeface="Calibri" panose="020F0502020204030204" pitchFamily="34" charset="0"/>
              <a:buAutoNum type="arabicPeriod"/>
            </a:pPr>
            <a:r>
              <a:rPr lang="en-US" altLang="en-US" sz="2400">
                <a:solidFill>
                  <a:prstClr val="black"/>
                </a:solidFill>
                <a:latin typeface="Arial" panose="020B0604020202020204" pitchFamily="34" charset="0"/>
              </a:rPr>
              <a:t>Market the Health Science Certificate/Biology ADT</a:t>
            </a:r>
          </a:p>
          <a:p>
            <a:pPr defTabSz="457200" fontAlgn="base">
              <a:spcBef>
                <a:spcPct val="0"/>
              </a:spcBef>
              <a:spcAft>
                <a:spcPct val="0"/>
              </a:spcAft>
              <a:buFont typeface="Calibri" panose="020F0502020204030204" pitchFamily="34" charset="0"/>
              <a:buAutoNum type="arabicPeriod"/>
            </a:pPr>
            <a:r>
              <a:rPr lang="en-US" altLang="en-US" sz="2400">
                <a:solidFill>
                  <a:srgbClr val="1F497D"/>
                </a:solidFill>
                <a:latin typeface="Arial" panose="020B0604020202020204" pitchFamily="34" charset="0"/>
              </a:rPr>
              <a:t>Create a new Biotechnology Certificate</a:t>
            </a:r>
          </a:p>
          <a:p>
            <a:pPr defTabSz="457200" fontAlgn="base">
              <a:spcBef>
                <a:spcPct val="0"/>
              </a:spcBef>
              <a:spcAft>
                <a:spcPct val="0"/>
              </a:spcAft>
              <a:buFont typeface="Calibri" panose="020F0502020204030204" pitchFamily="34" charset="0"/>
              <a:buAutoNum type="arabicPeriod"/>
            </a:pPr>
            <a:r>
              <a:rPr lang="en-US" altLang="en-US" sz="2400">
                <a:solidFill>
                  <a:prstClr val="black"/>
                </a:solidFill>
                <a:latin typeface="Arial" panose="020B0604020202020204" pitchFamily="34" charset="0"/>
              </a:rPr>
              <a:t>3D Printing-Prosthetics</a:t>
            </a:r>
          </a:p>
        </p:txBody>
      </p:sp>
      <p:sp>
        <p:nvSpPr>
          <p:cNvPr id="7176" name="TextBox 4"/>
          <p:cNvSpPr txBox="1">
            <a:spLocks noChangeArrowheads="1"/>
          </p:cNvSpPr>
          <p:nvPr/>
        </p:nvSpPr>
        <p:spPr bwMode="auto">
          <a:xfrm>
            <a:off x="2827338" y="207964"/>
            <a:ext cx="7086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r>
              <a:rPr lang="en-US" altLang="en-US">
                <a:solidFill>
                  <a:prstClr val="black"/>
                </a:solidFill>
                <a:latin typeface="Arial" panose="020B0604020202020204" pitchFamily="34" charset="0"/>
              </a:rPr>
              <a:t>Program Review Initiatives-Past Program Reviews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descr="SplashOrange.jpg"/>
          <p:cNvPicPr>
            <a:picLocks noChangeAspect="1"/>
          </p:cNvPicPr>
          <p:nvPr/>
        </p:nvPicPr>
        <p:blipFill>
          <a:blip r:embed="rId2" cstate="print">
            <a:extLst>
              <a:ext uri="{28A0092B-C50C-407E-A947-70E740481C1C}">
                <a14:useLocalDpi xmlns:a14="http://schemas.microsoft.com/office/drawing/2010/main" val="0"/>
              </a:ext>
            </a:extLst>
          </a:blip>
          <a:srcRect r="15746"/>
          <a:stretch>
            <a:fillRect/>
          </a:stretch>
        </p:blipFill>
        <p:spPr bwMode="auto">
          <a:xfrm>
            <a:off x="6997700" y="4572001"/>
            <a:ext cx="36703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1447800" y="5692776"/>
            <a:ext cx="9372600" cy="1470025"/>
          </a:xfrm>
          <a:prstGeom prst="rect">
            <a:avLst/>
          </a:prstGeom>
          <a:solidFill>
            <a:srgbClr val="181717"/>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57200" fontAlgn="base">
              <a:spcBef>
                <a:spcPct val="0"/>
              </a:spcBef>
              <a:spcAft>
                <a:spcPct val="0"/>
              </a:spcAft>
              <a:defRPr/>
            </a:pPr>
            <a:endParaRPr lang="en-US">
              <a:solidFill>
                <a:srgbClr val="FFFFFF"/>
              </a:solidFill>
              <a:ea typeface="ＭＳ Ｐゴシック" pitchFamily="-108" charset="-128"/>
              <a:cs typeface="ＭＳ Ｐゴシック" pitchFamily="-108" charset="-128"/>
            </a:endParaRPr>
          </a:p>
        </p:txBody>
      </p:sp>
      <p:pic>
        <p:nvPicPr>
          <p:cNvPr id="8196" name="Picture 9" descr="LogoOnBlac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5791200"/>
            <a:ext cx="2216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itle 1"/>
          <p:cNvSpPr txBox="1">
            <a:spLocks/>
          </p:cNvSpPr>
          <p:nvPr/>
        </p:nvSpPr>
        <p:spPr bwMode="auto">
          <a:xfrm>
            <a:off x="2767013" y="5616576"/>
            <a:ext cx="70866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457200" fontAlgn="base">
              <a:spcBef>
                <a:spcPct val="0"/>
              </a:spcBef>
              <a:spcAft>
                <a:spcPct val="0"/>
              </a:spcAft>
              <a:buNone/>
            </a:pPr>
            <a:r>
              <a:rPr lang="en-US" altLang="en-US" sz="1600">
                <a:solidFill>
                  <a:prstClr val="white"/>
                </a:solidFill>
                <a:latin typeface="Helvetica" panose="020B0604020202020204" pitchFamily="34" charset="0"/>
              </a:rPr>
              <a:t>Tomorrow</a:t>
            </a:r>
            <a:r>
              <a:rPr lang="ja-JP" altLang="en-US" sz="1600">
                <a:solidFill>
                  <a:prstClr val="white"/>
                </a:solidFill>
                <a:latin typeface="Helvetica" panose="020B0604020202020204" pitchFamily="34" charset="0"/>
              </a:rPr>
              <a:t>’</a:t>
            </a:r>
            <a:r>
              <a:rPr lang="en-US" altLang="ja-JP" sz="1600">
                <a:solidFill>
                  <a:prstClr val="white"/>
                </a:solidFill>
                <a:latin typeface="Helvetica" panose="020B0604020202020204" pitchFamily="34" charset="0"/>
              </a:rPr>
              <a:t>s College Today.</a:t>
            </a:r>
            <a:endParaRPr lang="en-US" altLang="en-US" sz="1600">
              <a:solidFill>
                <a:prstClr val="white"/>
              </a:solidFill>
              <a:latin typeface="Helvetica" panose="020B0604020202020204" pitchFamily="34" charset="0"/>
            </a:endParaRPr>
          </a:p>
        </p:txBody>
      </p:sp>
      <p:sp>
        <p:nvSpPr>
          <p:cNvPr id="8198" name="TextBox 9"/>
          <p:cNvSpPr txBox="1">
            <a:spLocks noChangeArrowheads="1"/>
          </p:cNvSpPr>
          <p:nvPr/>
        </p:nvSpPr>
        <p:spPr bwMode="auto">
          <a:xfrm>
            <a:off x="2438400" y="6459539"/>
            <a:ext cx="1530350"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endParaRPr lang="en-US" altLang="en-US" sz="1800">
              <a:solidFill>
                <a:prstClr val="black"/>
              </a:solidFill>
              <a:latin typeface="Arial" panose="020B0604020202020204" pitchFamily="34" charset="0"/>
            </a:endParaRPr>
          </a:p>
        </p:txBody>
      </p:sp>
      <p:pic>
        <p:nvPicPr>
          <p:cNvPr id="8199" name="Picture 10" descr="C:\Users\dhenry\Downloads\Coastline Degree and Certificate Attainment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52400"/>
            <a:ext cx="80010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descr="SplashOrange.jpg"/>
          <p:cNvPicPr>
            <a:picLocks noChangeAspect="1"/>
          </p:cNvPicPr>
          <p:nvPr/>
        </p:nvPicPr>
        <p:blipFill>
          <a:blip r:embed="rId2" cstate="print">
            <a:extLst>
              <a:ext uri="{28A0092B-C50C-407E-A947-70E740481C1C}">
                <a14:useLocalDpi xmlns:a14="http://schemas.microsoft.com/office/drawing/2010/main" val="0"/>
              </a:ext>
            </a:extLst>
          </a:blip>
          <a:srcRect r="15746"/>
          <a:stretch>
            <a:fillRect/>
          </a:stretch>
        </p:blipFill>
        <p:spPr bwMode="auto">
          <a:xfrm>
            <a:off x="6997700" y="4572001"/>
            <a:ext cx="36703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1447800" y="5692776"/>
            <a:ext cx="9372600" cy="1470025"/>
          </a:xfrm>
          <a:prstGeom prst="rect">
            <a:avLst/>
          </a:prstGeom>
          <a:solidFill>
            <a:srgbClr val="181717"/>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57200" fontAlgn="base">
              <a:spcBef>
                <a:spcPct val="0"/>
              </a:spcBef>
              <a:spcAft>
                <a:spcPct val="0"/>
              </a:spcAft>
              <a:defRPr/>
            </a:pPr>
            <a:endParaRPr lang="en-US">
              <a:solidFill>
                <a:srgbClr val="FFFFFF"/>
              </a:solidFill>
              <a:ea typeface="ＭＳ Ｐゴシック" pitchFamily="-108" charset="-128"/>
              <a:cs typeface="ＭＳ Ｐゴシック" pitchFamily="-108" charset="-128"/>
            </a:endParaRPr>
          </a:p>
        </p:txBody>
      </p:sp>
      <p:pic>
        <p:nvPicPr>
          <p:cNvPr id="9220" name="Picture 9" descr="LogoOnBlac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5791200"/>
            <a:ext cx="2216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itle 1"/>
          <p:cNvSpPr txBox="1">
            <a:spLocks/>
          </p:cNvSpPr>
          <p:nvPr/>
        </p:nvSpPr>
        <p:spPr bwMode="auto">
          <a:xfrm>
            <a:off x="2767013" y="5616576"/>
            <a:ext cx="70866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457200" fontAlgn="base">
              <a:spcBef>
                <a:spcPct val="0"/>
              </a:spcBef>
              <a:spcAft>
                <a:spcPct val="0"/>
              </a:spcAft>
              <a:buNone/>
            </a:pPr>
            <a:r>
              <a:rPr lang="en-US" altLang="en-US" sz="1600">
                <a:solidFill>
                  <a:prstClr val="white"/>
                </a:solidFill>
                <a:latin typeface="Helvetica" panose="020B0604020202020204" pitchFamily="34" charset="0"/>
              </a:rPr>
              <a:t>Tomorrow</a:t>
            </a:r>
            <a:r>
              <a:rPr lang="ja-JP" altLang="en-US" sz="1600">
                <a:solidFill>
                  <a:prstClr val="white"/>
                </a:solidFill>
                <a:latin typeface="Helvetica" panose="020B0604020202020204" pitchFamily="34" charset="0"/>
              </a:rPr>
              <a:t>’</a:t>
            </a:r>
            <a:r>
              <a:rPr lang="en-US" altLang="ja-JP" sz="1600">
                <a:solidFill>
                  <a:prstClr val="white"/>
                </a:solidFill>
                <a:latin typeface="Helvetica" panose="020B0604020202020204" pitchFamily="34" charset="0"/>
              </a:rPr>
              <a:t>s College Today.</a:t>
            </a:r>
            <a:endParaRPr lang="en-US" altLang="en-US" sz="1600">
              <a:solidFill>
                <a:prstClr val="white"/>
              </a:solidFill>
              <a:latin typeface="Helvetica" panose="020B0604020202020204" pitchFamily="34" charset="0"/>
            </a:endParaRPr>
          </a:p>
        </p:txBody>
      </p:sp>
      <p:sp>
        <p:nvSpPr>
          <p:cNvPr id="9222" name="TextBox 9"/>
          <p:cNvSpPr txBox="1">
            <a:spLocks noChangeArrowheads="1"/>
          </p:cNvSpPr>
          <p:nvPr/>
        </p:nvSpPr>
        <p:spPr bwMode="auto">
          <a:xfrm>
            <a:off x="2438400" y="6459539"/>
            <a:ext cx="1530350"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endParaRPr lang="en-US" altLang="en-US" sz="1800">
              <a:solidFill>
                <a:prstClr val="black"/>
              </a:solidFill>
              <a:latin typeface="Arial" panose="020B0604020202020204" pitchFamily="34" charset="0"/>
            </a:endParaRPr>
          </a:p>
        </p:txBody>
      </p:sp>
      <p:pic>
        <p:nvPicPr>
          <p:cNvPr id="9223"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304800"/>
            <a:ext cx="3886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Box 5"/>
          <p:cNvSpPr txBox="1">
            <a:spLocks noChangeArrowheads="1"/>
          </p:cNvSpPr>
          <p:nvPr/>
        </p:nvSpPr>
        <p:spPr bwMode="auto">
          <a:xfrm>
            <a:off x="6096001" y="609600"/>
            <a:ext cx="428466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r>
              <a:rPr lang="en-US" altLang="en-US" sz="1800" b="1">
                <a:solidFill>
                  <a:prstClr val="black"/>
                </a:solidFill>
                <a:latin typeface="Arial" panose="020B0604020202020204" pitchFamily="34" charset="0"/>
              </a:rPr>
              <a:t>Fall 2017</a:t>
            </a:r>
            <a:endParaRPr lang="en-US" altLang="en-US" sz="1800">
              <a:solidFill>
                <a:prstClr val="black"/>
              </a:solidFill>
              <a:latin typeface="Arial" panose="020B0604020202020204" pitchFamily="34" charset="0"/>
            </a:endParaRPr>
          </a:p>
          <a:p>
            <a:pPr defTabSz="457200" fontAlgn="base">
              <a:spcBef>
                <a:spcPct val="0"/>
              </a:spcBef>
              <a:spcAft>
                <a:spcPct val="0"/>
              </a:spcAft>
              <a:buNone/>
            </a:pPr>
            <a:r>
              <a:rPr lang="en-US" altLang="en-US" sz="1800">
                <a:solidFill>
                  <a:prstClr val="black"/>
                </a:solidFill>
                <a:latin typeface="Arial" panose="020B0604020202020204" pitchFamily="34" charset="0"/>
              </a:rPr>
              <a:t> </a:t>
            </a:r>
          </a:p>
          <a:p>
            <a:pPr defTabSz="457200" fontAlgn="base">
              <a:spcBef>
                <a:spcPct val="0"/>
              </a:spcBef>
              <a:spcAft>
                <a:spcPct val="0"/>
              </a:spcAft>
              <a:buNone/>
            </a:pPr>
            <a:r>
              <a:rPr lang="en-US" altLang="en-US" sz="1800">
                <a:solidFill>
                  <a:prstClr val="black"/>
                </a:solidFill>
                <a:latin typeface="Arial" panose="020B0604020202020204" pitchFamily="34" charset="0"/>
              </a:rPr>
              <a:t>BLS Training Certification </a:t>
            </a:r>
          </a:p>
          <a:p>
            <a:pPr defTabSz="457200" fontAlgn="base">
              <a:spcBef>
                <a:spcPct val="0"/>
              </a:spcBef>
              <a:spcAft>
                <a:spcPct val="0"/>
              </a:spcAft>
              <a:buNone/>
            </a:pPr>
            <a:r>
              <a:rPr lang="en-US" altLang="en-US" sz="1800">
                <a:solidFill>
                  <a:prstClr val="black"/>
                </a:solidFill>
                <a:latin typeface="Arial" panose="020B0604020202020204" pitchFamily="34" charset="0"/>
              </a:rPr>
              <a:t> </a:t>
            </a:r>
          </a:p>
          <a:p>
            <a:pPr defTabSz="457200" fontAlgn="base">
              <a:spcBef>
                <a:spcPct val="0"/>
              </a:spcBef>
              <a:spcAft>
                <a:spcPct val="0"/>
              </a:spcAft>
              <a:buNone/>
            </a:pPr>
            <a:r>
              <a:rPr lang="en-US" altLang="en-US" sz="1800" b="1">
                <a:solidFill>
                  <a:prstClr val="black"/>
                </a:solidFill>
                <a:latin typeface="Arial" panose="020B0604020202020204" pitchFamily="34" charset="0"/>
              </a:rPr>
              <a:t>Spring 2018</a:t>
            </a:r>
            <a:endParaRPr lang="en-US" altLang="en-US" sz="1800">
              <a:solidFill>
                <a:prstClr val="black"/>
              </a:solidFill>
              <a:latin typeface="Arial" panose="020B0604020202020204" pitchFamily="34" charset="0"/>
            </a:endParaRPr>
          </a:p>
          <a:p>
            <a:pPr defTabSz="457200" fontAlgn="base">
              <a:spcBef>
                <a:spcPct val="0"/>
              </a:spcBef>
              <a:spcAft>
                <a:spcPct val="0"/>
              </a:spcAft>
              <a:buNone/>
            </a:pPr>
            <a:r>
              <a:rPr lang="en-US" altLang="en-US" sz="1800">
                <a:solidFill>
                  <a:prstClr val="black"/>
                </a:solidFill>
                <a:latin typeface="Arial" panose="020B0604020202020204" pitchFamily="34" charset="0"/>
              </a:rPr>
              <a:t> </a:t>
            </a:r>
          </a:p>
          <a:p>
            <a:pPr defTabSz="457200" fontAlgn="base">
              <a:spcBef>
                <a:spcPct val="0"/>
              </a:spcBef>
              <a:spcAft>
                <a:spcPct val="0"/>
              </a:spcAft>
              <a:buNone/>
            </a:pPr>
            <a:r>
              <a:rPr lang="en-US" altLang="en-US" sz="1800">
                <a:solidFill>
                  <a:prstClr val="black"/>
                </a:solidFill>
                <a:latin typeface="Arial" panose="020B0604020202020204" pitchFamily="34" charset="0"/>
              </a:rPr>
              <a:t>Pre-Med Club Bake Sale Fundraiser </a:t>
            </a:r>
          </a:p>
          <a:p>
            <a:pPr defTabSz="457200" fontAlgn="base">
              <a:spcBef>
                <a:spcPct val="0"/>
              </a:spcBef>
              <a:spcAft>
                <a:spcPct val="0"/>
              </a:spcAft>
              <a:buNone/>
            </a:pPr>
            <a:r>
              <a:rPr lang="en-US" altLang="en-US" sz="1800">
                <a:solidFill>
                  <a:prstClr val="black"/>
                </a:solidFill>
                <a:latin typeface="Arial" panose="020B0604020202020204" pitchFamily="34" charset="0"/>
              </a:rPr>
              <a:t> </a:t>
            </a:r>
          </a:p>
          <a:p>
            <a:pPr defTabSz="457200" fontAlgn="base">
              <a:spcBef>
                <a:spcPct val="0"/>
              </a:spcBef>
              <a:spcAft>
                <a:spcPct val="0"/>
              </a:spcAft>
              <a:buNone/>
            </a:pPr>
            <a:r>
              <a:rPr lang="en-US" altLang="en-US" sz="1800">
                <a:solidFill>
                  <a:prstClr val="black"/>
                </a:solidFill>
                <a:latin typeface="Arial" panose="020B0604020202020204" pitchFamily="34" charset="0"/>
              </a:rPr>
              <a:t>Coastline College Health Fair NBC</a:t>
            </a:r>
          </a:p>
          <a:p>
            <a:pPr defTabSz="457200" fontAlgn="base">
              <a:spcBef>
                <a:spcPct val="0"/>
              </a:spcBef>
              <a:spcAft>
                <a:spcPct val="0"/>
              </a:spcAft>
              <a:buNone/>
            </a:pPr>
            <a:r>
              <a:rPr lang="en-US" altLang="en-US" sz="1800">
                <a:solidFill>
                  <a:prstClr val="black"/>
                </a:solidFill>
                <a:latin typeface="Arial" panose="020B0604020202020204" pitchFamily="34" charset="0"/>
              </a:rPr>
              <a:t> </a:t>
            </a:r>
          </a:p>
          <a:p>
            <a:pPr defTabSz="457200" fontAlgn="base">
              <a:spcBef>
                <a:spcPct val="0"/>
              </a:spcBef>
              <a:spcAft>
                <a:spcPct val="0"/>
              </a:spcAft>
              <a:buNone/>
            </a:pPr>
            <a:r>
              <a:rPr lang="en-US" altLang="en-US" sz="1800">
                <a:solidFill>
                  <a:prstClr val="black"/>
                </a:solidFill>
                <a:latin typeface="Arial" panose="020B0604020202020204" pitchFamily="34" charset="0"/>
              </a:rPr>
              <a:t>Share Ourselves Taco Night Fundraiser </a:t>
            </a:r>
          </a:p>
          <a:p>
            <a:pPr defTabSz="457200" fontAlgn="base">
              <a:spcBef>
                <a:spcPct val="0"/>
              </a:spcBef>
              <a:spcAft>
                <a:spcPct val="0"/>
              </a:spcAft>
              <a:buNone/>
            </a:pPr>
            <a:r>
              <a:rPr lang="en-US" altLang="en-US" sz="1800">
                <a:solidFill>
                  <a:prstClr val="black"/>
                </a:solidFill>
                <a:latin typeface="Arial" panose="020B0604020202020204" pitchFamily="34" charset="0"/>
              </a:rPr>
              <a:t> </a:t>
            </a:r>
          </a:p>
          <a:p>
            <a:pPr defTabSz="457200" fontAlgn="base">
              <a:spcBef>
                <a:spcPct val="0"/>
              </a:spcBef>
              <a:spcAft>
                <a:spcPct val="0"/>
              </a:spcAft>
              <a:buNone/>
            </a:pPr>
            <a:r>
              <a:rPr lang="en-US" altLang="en-US" sz="1800">
                <a:solidFill>
                  <a:prstClr val="black"/>
                </a:solidFill>
                <a:latin typeface="Arial" panose="020B0604020202020204" pitchFamily="34" charset="0"/>
              </a:rPr>
              <a:t>Relay for Life of La Mirada Cancer Walk</a:t>
            </a:r>
          </a:p>
          <a:p>
            <a:pPr defTabSz="457200" fontAlgn="base">
              <a:spcBef>
                <a:spcPct val="0"/>
              </a:spcBef>
              <a:spcAft>
                <a:spcPct val="0"/>
              </a:spcAft>
              <a:buNone/>
            </a:pPr>
            <a:endParaRPr lang="en-US" altLang="en-US" sz="1800">
              <a:solidFill>
                <a:prstClr val="black"/>
              </a:solidFill>
              <a:latin typeface="Arial" panose="020B0604020202020204" pitchFamily="34" charset="0"/>
            </a:endParaRPr>
          </a:p>
        </p:txBody>
      </p:sp>
      <p:sp>
        <p:nvSpPr>
          <p:cNvPr id="9225" name="TextBox 6"/>
          <p:cNvSpPr txBox="1">
            <a:spLocks noChangeArrowheads="1"/>
          </p:cNvSpPr>
          <p:nvPr/>
        </p:nvSpPr>
        <p:spPr bwMode="auto">
          <a:xfrm>
            <a:off x="2022476" y="3930651"/>
            <a:ext cx="2938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r>
              <a:rPr lang="en-US" altLang="en-US" sz="2800" b="1">
                <a:solidFill>
                  <a:prstClr val="black"/>
                </a:solidFill>
                <a:latin typeface="Arial" panose="020B0604020202020204" pitchFamily="34" charset="0"/>
              </a:rPr>
              <a:t>PRE-MED CLUB</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descr="SplashOrange.jpg"/>
          <p:cNvPicPr>
            <a:picLocks noChangeAspect="1"/>
          </p:cNvPicPr>
          <p:nvPr/>
        </p:nvPicPr>
        <p:blipFill>
          <a:blip r:embed="rId2" cstate="print">
            <a:extLst>
              <a:ext uri="{28A0092B-C50C-407E-A947-70E740481C1C}">
                <a14:useLocalDpi xmlns:a14="http://schemas.microsoft.com/office/drawing/2010/main" val="0"/>
              </a:ext>
            </a:extLst>
          </a:blip>
          <a:srcRect r="15746"/>
          <a:stretch>
            <a:fillRect/>
          </a:stretch>
        </p:blipFill>
        <p:spPr bwMode="auto">
          <a:xfrm>
            <a:off x="6402388" y="4572001"/>
            <a:ext cx="36703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1447800" y="5692776"/>
            <a:ext cx="9372600" cy="1470025"/>
          </a:xfrm>
          <a:prstGeom prst="rect">
            <a:avLst/>
          </a:prstGeom>
          <a:solidFill>
            <a:srgbClr val="181717"/>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57200" fontAlgn="base">
              <a:spcBef>
                <a:spcPct val="0"/>
              </a:spcBef>
              <a:spcAft>
                <a:spcPct val="0"/>
              </a:spcAft>
              <a:defRPr/>
            </a:pPr>
            <a:endParaRPr lang="en-US">
              <a:solidFill>
                <a:srgbClr val="FFFFFF"/>
              </a:solidFill>
              <a:ea typeface="ＭＳ Ｐゴシック" pitchFamily="-108" charset="-128"/>
              <a:cs typeface="ＭＳ Ｐゴシック" pitchFamily="-108" charset="-128"/>
            </a:endParaRPr>
          </a:p>
        </p:txBody>
      </p:sp>
      <p:pic>
        <p:nvPicPr>
          <p:cNvPr id="10244" name="Picture 9" descr="LogoOnBlac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5791200"/>
            <a:ext cx="2216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itle 1"/>
          <p:cNvSpPr txBox="1">
            <a:spLocks/>
          </p:cNvSpPr>
          <p:nvPr/>
        </p:nvSpPr>
        <p:spPr bwMode="auto">
          <a:xfrm>
            <a:off x="2767013" y="5616576"/>
            <a:ext cx="70866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457200" fontAlgn="base">
              <a:spcBef>
                <a:spcPct val="0"/>
              </a:spcBef>
              <a:spcAft>
                <a:spcPct val="0"/>
              </a:spcAft>
              <a:buNone/>
            </a:pPr>
            <a:r>
              <a:rPr lang="en-US" altLang="en-US" sz="1600">
                <a:solidFill>
                  <a:prstClr val="white"/>
                </a:solidFill>
                <a:latin typeface="Helvetica" panose="020B0604020202020204" pitchFamily="34" charset="0"/>
              </a:rPr>
              <a:t>Tomorrow</a:t>
            </a:r>
            <a:r>
              <a:rPr lang="ja-JP" altLang="en-US" sz="1600">
                <a:solidFill>
                  <a:prstClr val="white"/>
                </a:solidFill>
                <a:latin typeface="Helvetica" panose="020B0604020202020204" pitchFamily="34" charset="0"/>
              </a:rPr>
              <a:t>’</a:t>
            </a:r>
            <a:r>
              <a:rPr lang="en-US" altLang="ja-JP" sz="1600">
                <a:solidFill>
                  <a:prstClr val="white"/>
                </a:solidFill>
                <a:latin typeface="Helvetica" panose="020B0604020202020204" pitchFamily="34" charset="0"/>
              </a:rPr>
              <a:t>s College Today.</a:t>
            </a:r>
            <a:endParaRPr lang="en-US" altLang="en-US" sz="1600">
              <a:solidFill>
                <a:prstClr val="white"/>
              </a:solidFill>
              <a:latin typeface="Helvetica" panose="020B0604020202020204" pitchFamily="34" charset="0"/>
            </a:endParaRPr>
          </a:p>
        </p:txBody>
      </p:sp>
      <p:sp>
        <p:nvSpPr>
          <p:cNvPr id="10246" name="TextBox 9"/>
          <p:cNvSpPr txBox="1">
            <a:spLocks noChangeArrowheads="1"/>
          </p:cNvSpPr>
          <p:nvPr/>
        </p:nvSpPr>
        <p:spPr bwMode="auto">
          <a:xfrm>
            <a:off x="2438400" y="6459539"/>
            <a:ext cx="1530350"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endParaRPr lang="en-US" altLang="en-US" sz="1800">
              <a:solidFill>
                <a:prstClr val="black"/>
              </a:solidFill>
              <a:latin typeface="Arial" panose="020B0604020202020204" pitchFamily="34" charset="0"/>
            </a:endParaRPr>
          </a:p>
        </p:txBody>
      </p:sp>
      <p:pic>
        <p:nvPicPr>
          <p:cNvPr id="10247" name="Picture 2"/>
          <p:cNvPicPr>
            <a:picLocks noChangeAspect="1" noChangeArrowheads="1"/>
          </p:cNvPicPr>
          <p:nvPr/>
        </p:nvPicPr>
        <p:blipFill>
          <a:blip r:embed="rId4">
            <a:extLst>
              <a:ext uri="{28A0092B-C50C-407E-A947-70E740481C1C}">
                <a14:useLocalDpi xmlns:a14="http://schemas.microsoft.com/office/drawing/2010/main" val="0"/>
              </a:ext>
            </a:extLst>
          </a:blip>
          <a:srcRect t="25359" r="2589"/>
          <a:stretch>
            <a:fillRect/>
          </a:stretch>
        </p:blipFill>
        <p:spPr bwMode="auto">
          <a:xfrm>
            <a:off x="1593850" y="125414"/>
            <a:ext cx="6021388"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Box 1"/>
          <p:cNvSpPr txBox="1">
            <a:spLocks noChangeArrowheads="1"/>
          </p:cNvSpPr>
          <p:nvPr/>
        </p:nvSpPr>
        <p:spPr bwMode="auto">
          <a:xfrm>
            <a:off x="8237538" y="685801"/>
            <a:ext cx="1809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r>
              <a:rPr lang="en-US" altLang="en-US" sz="1800" b="1">
                <a:solidFill>
                  <a:prstClr val="black"/>
                </a:solidFill>
                <a:latin typeface="Arial" panose="020B0604020202020204" pitchFamily="34" charset="0"/>
              </a:rPr>
              <a:t>WORK STUDY </a:t>
            </a:r>
          </a:p>
          <a:p>
            <a:pPr defTabSz="457200" fontAlgn="base">
              <a:spcBef>
                <a:spcPct val="0"/>
              </a:spcBef>
              <a:spcAft>
                <a:spcPct val="0"/>
              </a:spcAft>
              <a:buNone/>
            </a:pPr>
            <a:r>
              <a:rPr lang="en-US" altLang="en-US" sz="1800" b="1">
                <a:solidFill>
                  <a:prstClr val="black"/>
                </a:solidFill>
                <a:latin typeface="Arial" panose="020B0604020202020204" pitchFamily="34" charset="0"/>
              </a:rPr>
              <a:t>IN BIOLOGY</a:t>
            </a:r>
          </a:p>
        </p:txBody>
      </p:sp>
      <p:sp>
        <p:nvSpPr>
          <p:cNvPr id="10249" name="TextBox 2"/>
          <p:cNvSpPr txBox="1">
            <a:spLocks noChangeArrowheads="1"/>
          </p:cNvSpPr>
          <p:nvPr/>
        </p:nvSpPr>
        <p:spPr bwMode="auto">
          <a:xfrm>
            <a:off x="7953376" y="1887538"/>
            <a:ext cx="2378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r>
              <a:rPr lang="en-US" altLang="en-US" sz="1800">
                <a:solidFill>
                  <a:prstClr val="black"/>
                </a:solidFill>
                <a:latin typeface="Arial" panose="020B0604020202020204" pitchFamily="34" charset="0"/>
              </a:rPr>
              <a:t>PROSTHETICS FOR</a:t>
            </a:r>
          </a:p>
          <a:p>
            <a:pPr defTabSz="457200" fontAlgn="base">
              <a:spcBef>
                <a:spcPct val="0"/>
              </a:spcBef>
              <a:spcAft>
                <a:spcPct val="0"/>
              </a:spcAft>
              <a:buNone/>
            </a:pPr>
            <a:r>
              <a:rPr lang="en-US" altLang="en-US" sz="1800">
                <a:solidFill>
                  <a:prstClr val="black"/>
                </a:solidFill>
                <a:latin typeface="Arial" panose="020B0604020202020204" pitchFamily="34" charset="0"/>
              </a:rPr>
              <a:t> CHILDREN</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descr="SplashOrange.jpg"/>
          <p:cNvPicPr>
            <a:picLocks noChangeAspect="1"/>
          </p:cNvPicPr>
          <p:nvPr/>
        </p:nvPicPr>
        <p:blipFill>
          <a:blip r:embed="rId2" cstate="print">
            <a:extLst>
              <a:ext uri="{28A0092B-C50C-407E-A947-70E740481C1C}">
                <a14:useLocalDpi xmlns:a14="http://schemas.microsoft.com/office/drawing/2010/main" val="0"/>
              </a:ext>
            </a:extLst>
          </a:blip>
          <a:srcRect r="15746"/>
          <a:stretch>
            <a:fillRect/>
          </a:stretch>
        </p:blipFill>
        <p:spPr bwMode="auto">
          <a:xfrm>
            <a:off x="6402388" y="4572001"/>
            <a:ext cx="36703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1447800" y="5692776"/>
            <a:ext cx="9372600" cy="1470025"/>
          </a:xfrm>
          <a:prstGeom prst="rect">
            <a:avLst/>
          </a:prstGeom>
          <a:solidFill>
            <a:srgbClr val="181717"/>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57200" fontAlgn="base">
              <a:spcBef>
                <a:spcPct val="0"/>
              </a:spcBef>
              <a:spcAft>
                <a:spcPct val="0"/>
              </a:spcAft>
              <a:defRPr/>
            </a:pPr>
            <a:endParaRPr lang="en-US">
              <a:solidFill>
                <a:srgbClr val="FFFFFF"/>
              </a:solidFill>
              <a:ea typeface="ＭＳ Ｐゴシック" pitchFamily="-108" charset="-128"/>
              <a:cs typeface="ＭＳ Ｐゴシック" pitchFamily="-108" charset="-128"/>
            </a:endParaRPr>
          </a:p>
        </p:txBody>
      </p:sp>
      <p:pic>
        <p:nvPicPr>
          <p:cNvPr id="11268" name="Picture 9" descr="LogoOnBlac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5791200"/>
            <a:ext cx="2216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itle 1"/>
          <p:cNvSpPr txBox="1">
            <a:spLocks/>
          </p:cNvSpPr>
          <p:nvPr/>
        </p:nvSpPr>
        <p:spPr bwMode="auto">
          <a:xfrm>
            <a:off x="2767013" y="5616576"/>
            <a:ext cx="70866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457200" fontAlgn="base">
              <a:spcBef>
                <a:spcPct val="0"/>
              </a:spcBef>
              <a:spcAft>
                <a:spcPct val="0"/>
              </a:spcAft>
              <a:buNone/>
            </a:pPr>
            <a:r>
              <a:rPr lang="en-US" altLang="en-US" sz="1600">
                <a:solidFill>
                  <a:prstClr val="white"/>
                </a:solidFill>
                <a:latin typeface="Helvetica" panose="020B0604020202020204" pitchFamily="34" charset="0"/>
              </a:rPr>
              <a:t>Tomorrow</a:t>
            </a:r>
            <a:r>
              <a:rPr lang="ja-JP" altLang="en-US" sz="1600">
                <a:solidFill>
                  <a:prstClr val="white"/>
                </a:solidFill>
                <a:latin typeface="Helvetica" panose="020B0604020202020204" pitchFamily="34" charset="0"/>
              </a:rPr>
              <a:t>’</a:t>
            </a:r>
            <a:r>
              <a:rPr lang="en-US" altLang="ja-JP" sz="1600">
                <a:solidFill>
                  <a:prstClr val="white"/>
                </a:solidFill>
                <a:latin typeface="Helvetica" panose="020B0604020202020204" pitchFamily="34" charset="0"/>
              </a:rPr>
              <a:t>s College Today.</a:t>
            </a:r>
            <a:endParaRPr lang="en-US" altLang="en-US" sz="1600">
              <a:solidFill>
                <a:prstClr val="white"/>
              </a:solidFill>
              <a:latin typeface="Helvetica" panose="020B0604020202020204" pitchFamily="34" charset="0"/>
            </a:endParaRPr>
          </a:p>
        </p:txBody>
      </p:sp>
      <p:sp>
        <p:nvSpPr>
          <p:cNvPr id="11270" name="TextBox 9"/>
          <p:cNvSpPr txBox="1">
            <a:spLocks noChangeArrowheads="1"/>
          </p:cNvSpPr>
          <p:nvPr/>
        </p:nvSpPr>
        <p:spPr bwMode="auto">
          <a:xfrm>
            <a:off x="2438400" y="6459539"/>
            <a:ext cx="1530350"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endParaRPr lang="en-US" altLang="en-US" sz="1800">
              <a:solidFill>
                <a:prstClr val="black"/>
              </a:solidFill>
              <a:latin typeface="Arial" panose="020B0604020202020204" pitchFamily="34" charset="0"/>
            </a:endParaRPr>
          </a:p>
        </p:txBody>
      </p:sp>
      <p:sp>
        <p:nvSpPr>
          <p:cNvPr id="11271" name="TextBox 1"/>
          <p:cNvSpPr txBox="1">
            <a:spLocks noChangeArrowheads="1"/>
          </p:cNvSpPr>
          <p:nvPr/>
        </p:nvSpPr>
        <p:spPr bwMode="auto">
          <a:xfrm>
            <a:off x="2738439" y="3811589"/>
            <a:ext cx="42687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r>
              <a:rPr lang="en-US" altLang="en-US" sz="2800" b="1">
                <a:solidFill>
                  <a:prstClr val="black"/>
                </a:solidFill>
                <a:latin typeface="Arial" panose="020B0604020202020204" pitchFamily="34" charset="0"/>
              </a:rPr>
              <a:t>3</a:t>
            </a:r>
            <a:r>
              <a:rPr lang="en-US" altLang="en-US" sz="2800" b="1" baseline="30000">
                <a:solidFill>
                  <a:prstClr val="black"/>
                </a:solidFill>
                <a:latin typeface="Arial" panose="020B0604020202020204" pitchFamily="34" charset="0"/>
              </a:rPr>
              <a:t>rd</a:t>
            </a:r>
            <a:r>
              <a:rPr lang="en-US" altLang="en-US" sz="2800" b="1">
                <a:solidFill>
                  <a:prstClr val="black"/>
                </a:solidFill>
                <a:latin typeface="Arial" panose="020B0604020202020204" pitchFamily="34" charset="0"/>
              </a:rPr>
              <a:t> HEALTH SCIENCE</a:t>
            </a:r>
          </a:p>
          <a:p>
            <a:pPr defTabSz="457200" fontAlgn="base">
              <a:spcBef>
                <a:spcPct val="0"/>
              </a:spcBef>
              <a:spcAft>
                <a:spcPct val="0"/>
              </a:spcAft>
              <a:buNone/>
            </a:pPr>
            <a:r>
              <a:rPr lang="en-US" altLang="en-US" sz="2800" b="1">
                <a:solidFill>
                  <a:prstClr val="black"/>
                </a:solidFill>
                <a:latin typeface="Arial" panose="020B0604020202020204" pitchFamily="34" charset="0"/>
              </a:rPr>
              <a:t>ACADEMIC TRIATHLON</a:t>
            </a:r>
          </a:p>
        </p:txBody>
      </p:sp>
      <p:pic>
        <p:nvPicPr>
          <p:cNvPr id="11272" name="Picture 10"/>
          <p:cNvPicPr>
            <a:picLocks noChangeAspect="1" noChangeArrowheads="1"/>
          </p:cNvPicPr>
          <p:nvPr/>
        </p:nvPicPr>
        <p:blipFill>
          <a:blip r:embed="rId4">
            <a:extLst>
              <a:ext uri="{28A0092B-C50C-407E-A947-70E740481C1C}">
                <a14:useLocalDpi xmlns:a14="http://schemas.microsoft.com/office/drawing/2010/main" val="0"/>
              </a:ext>
            </a:extLst>
          </a:blip>
          <a:srcRect t="21083" r="-1299"/>
          <a:stretch>
            <a:fillRect/>
          </a:stretch>
        </p:blipFill>
        <p:spPr bwMode="auto">
          <a:xfrm>
            <a:off x="1905000" y="388938"/>
            <a:ext cx="5943600"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descr="SplashOrange.jpg"/>
          <p:cNvPicPr>
            <a:picLocks noChangeAspect="1"/>
          </p:cNvPicPr>
          <p:nvPr/>
        </p:nvPicPr>
        <p:blipFill>
          <a:blip r:embed="rId2" cstate="print">
            <a:extLst>
              <a:ext uri="{28A0092B-C50C-407E-A947-70E740481C1C}">
                <a14:useLocalDpi xmlns:a14="http://schemas.microsoft.com/office/drawing/2010/main" val="0"/>
              </a:ext>
            </a:extLst>
          </a:blip>
          <a:srcRect r="15746"/>
          <a:stretch>
            <a:fillRect/>
          </a:stretch>
        </p:blipFill>
        <p:spPr bwMode="auto">
          <a:xfrm>
            <a:off x="6997700" y="4572001"/>
            <a:ext cx="36703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1447800" y="5692776"/>
            <a:ext cx="9372600" cy="1470025"/>
          </a:xfrm>
          <a:prstGeom prst="rect">
            <a:avLst/>
          </a:prstGeom>
          <a:solidFill>
            <a:srgbClr val="181717"/>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57200" fontAlgn="base">
              <a:spcBef>
                <a:spcPct val="0"/>
              </a:spcBef>
              <a:spcAft>
                <a:spcPct val="0"/>
              </a:spcAft>
              <a:defRPr/>
            </a:pPr>
            <a:endParaRPr lang="en-US">
              <a:solidFill>
                <a:srgbClr val="FFFFFF"/>
              </a:solidFill>
              <a:ea typeface="ＭＳ Ｐゴシック" pitchFamily="-108" charset="-128"/>
              <a:cs typeface="ＭＳ Ｐゴシック" pitchFamily="-108" charset="-128"/>
            </a:endParaRPr>
          </a:p>
        </p:txBody>
      </p:sp>
      <p:pic>
        <p:nvPicPr>
          <p:cNvPr id="12292" name="Picture 9" descr="LogoOnBlac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5791200"/>
            <a:ext cx="2216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itle 1"/>
          <p:cNvSpPr txBox="1">
            <a:spLocks/>
          </p:cNvSpPr>
          <p:nvPr/>
        </p:nvSpPr>
        <p:spPr bwMode="auto">
          <a:xfrm>
            <a:off x="2767013" y="5616576"/>
            <a:ext cx="70866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457200" fontAlgn="base">
              <a:spcBef>
                <a:spcPct val="0"/>
              </a:spcBef>
              <a:spcAft>
                <a:spcPct val="0"/>
              </a:spcAft>
              <a:buNone/>
            </a:pPr>
            <a:r>
              <a:rPr lang="en-US" altLang="en-US" sz="1600">
                <a:solidFill>
                  <a:prstClr val="white"/>
                </a:solidFill>
                <a:latin typeface="Helvetica" panose="020B0604020202020204" pitchFamily="34" charset="0"/>
              </a:rPr>
              <a:t>Tomorrow</a:t>
            </a:r>
            <a:r>
              <a:rPr lang="ja-JP" altLang="en-US" sz="1600">
                <a:solidFill>
                  <a:prstClr val="white"/>
                </a:solidFill>
                <a:latin typeface="Helvetica" panose="020B0604020202020204" pitchFamily="34" charset="0"/>
              </a:rPr>
              <a:t>’</a:t>
            </a:r>
            <a:r>
              <a:rPr lang="en-US" altLang="ja-JP" sz="1600">
                <a:solidFill>
                  <a:prstClr val="white"/>
                </a:solidFill>
                <a:latin typeface="Helvetica" panose="020B0604020202020204" pitchFamily="34" charset="0"/>
              </a:rPr>
              <a:t>s College Today.</a:t>
            </a:r>
            <a:endParaRPr lang="en-US" altLang="en-US" sz="1600">
              <a:solidFill>
                <a:prstClr val="white"/>
              </a:solidFill>
              <a:latin typeface="Helvetica" panose="020B0604020202020204" pitchFamily="34" charset="0"/>
            </a:endParaRPr>
          </a:p>
        </p:txBody>
      </p:sp>
      <p:sp>
        <p:nvSpPr>
          <p:cNvPr id="12294" name="TextBox 9"/>
          <p:cNvSpPr txBox="1">
            <a:spLocks noChangeArrowheads="1"/>
          </p:cNvSpPr>
          <p:nvPr/>
        </p:nvSpPr>
        <p:spPr bwMode="auto">
          <a:xfrm>
            <a:off x="2438400" y="6459539"/>
            <a:ext cx="1530350"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endParaRPr lang="en-US" altLang="en-US" sz="1800">
              <a:solidFill>
                <a:prstClr val="black"/>
              </a:solidFill>
              <a:latin typeface="Arial" panose="020B0604020202020204" pitchFamily="34" charset="0"/>
            </a:endParaRPr>
          </a:p>
        </p:txBody>
      </p:sp>
      <p:sp>
        <p:nvSpPr>
          <p:cNvPr id="12295" name="TextBox 4"/>
          <p:cNvSpPr txBox="1">
            <a:spLocks noChangeArrowheads="1"/>
          </p:cNvSpPr>
          <p:nvPr/>
        </p:nvSpPr>
        <p:spPr bwMode="auto">
          <a:xfrm>
            <a:off x="3024188" y="152400"/>
            <a:ext cx="708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r>
              <a:rPr lang="en-US" altLang="en-US">
                <a:solidFill>
                  <a:prstClr val="black"/>
                </a:solidFill>
                <a:latin typeface="Arial" panose="020B0604020202020204" pitchFamily="34" charset="0"/>
              </a:rPr>
              <a:t>BIOLOGY SPRING 2019</a:t>
            </a:r>
          </a:p>
        </p:txBody>
      </p:sp>
      <p:graphicFrame>
        <p:nvGraphicFramePr>
          <p:cNvPr id="2" name="Diagram 1"/>
          <p:cNvGraphicFramePr/>
          <p:nvPr/>
        </p:nvGraphicFramePr>
        <p:xfrm>
          <a:off x="1752600" y="609600"/>
          <a:ext cx="8610600" cy="485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descr="SplashOrange.jpg"/>
          <p:cNvPicPr>
            <a:picLocks noChangeAspect="1"/>
          </p:cNvPicPr>
          <p:nvPr/>
        </p:nvPicPr>
        <p:blipFill>
          <a:blip r:embed="rId2" cstate="print">
            <a:extLst>
              <a:ext uri="{28A0092B-C50C-407E-A947-70E740481C1C}">
                <a14:useLocalDpi xmlns:a14="http://schemas.microsoft.com/office/drawing/2010/main" val="0"/>
              </a:ext>
            </a:extLst>
          </a:blip>
          <a:srcRect r="15746"/>
          <a:stretch>
            <a:fillRect/>
          </a:stretch>
        </p:blipFill>
        <p:spPr bwMode="auto">
          <a:xfrm>
            <a:off x="6997700" y="4572001"/>
            <a:ext cx="36703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1447800" y="5692776"/>
            <a:ext cx="9372600" cy="1470025"/>
          </a:xfrm>
          <a:prstGeom prst="rect">
            <a:avLst/>
          </a:prstGeom>
          <a:solidFill>
            <a:srgbClr val="181717"/>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57200" fontAlgn="base">
              <a:spcBef>
                <a:spcPct val="0"/>
              </a:spcBef>
              <a:spcAft>
                <a:spcPct val="0"/>
              </a:spcAft>
              <a:defRPr/>
            </a:pPr>
            <a:endParaRPr lang="en-US">
              <a:solidFill>
                <a:srgbClr val="FFFFFF"/>
              </a:solidFill>
              <a:ea typeface="ＭＳ Ｐゴシック" pitchFamily="-108" charset="-128"/>
              <a:cs typeface="ＭＳ Ｐゴシック" pitchFamily="-108" charset="-128"/>
            </a:endParaRPr>
          </a:p>
        </p:txBody>
      </p:sp>
      <p:pic>
        <p:nvPicPr>
          <p:cNvPr id="13316" name="Picture 9" descr="LogoOnBlac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5791200"/>
            <a:ext cx="2216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itle 1"/>
          <p:cNvSpPr txBox="1">
            <a:spLocks/>
          </p:cNvSpPr>
          <p:nvPr/>
        </p:nvSpPr>
        <p:spPr bwMode="auto">
          <a:xfrm>
            <a:off x="2767013" y="5616576"/>
            <a:ext cx="70866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457200" fontAlgn="base">
              <a:spcBef>
                <a:spcPct val="0"/>
              </a:spcBef>
              <a:spcAft>
                <a:spcPct val="0"/>
              </a:spcAft>
              <a:buNone/>
            </a:pPr>
            <a:r>
              <a:rPr lang="en-US" altLang="en-US" sz="1600">
                <a:solidFill>
                  <a:prstClr val="white"/>
                </a:solidFill>
                <a:latin typeface="Helvetica" panose="020B0604020202020204" pitchFamily="34" charset="0"/>
              </a:rPr>
              <a:t>Tomorrow</a:t>
            </a:r>
            <a:r>
              <a:rPr lang="ja-JP" altLang="en-US" sz="1600">
                <a:solidFill>
                  <a:prstClr val="white"/>
                </a:solidFill>
                <a:latin typeface="Helvetica" panose="020B0604020202020204" pitchFamily="34" charset="0"/>
              </a:rPr>
              <a:t>’</a:t>
            </a:r>
            <a:r>
              <a:rPr lang="en-US" altLang="ja-JP" sz="1600">
                <a:solidFill>
                  <a:prstClr val="white"/>
                </a:solidFill>
                <a:latin typeface="Helvetica" panose="020B0604020202020204" pitchFamily="34" charset="0"/>
              </a:rPr>
              <a:t>s College Today.</a:t>
            </a:r>
            <a:endParaRPr lang="en-US" altLang="en-US" sz="1600">
              <a:solidFill>
                <a:prstClr val="white"/>
              </a:solidFill>
              <a:latin typeface="Helvetica" panose="020B0604020202020204" pitchFamily="34" charset="0"/>
            </a:endParaRPr>
          </a:p>
        </p:txBody>
      </p:sp>
      <p:sp>
        <p:nvSpPr>
          <p:cNvPr id="3" name="Rectangle 2"/>
          <p:cNvSpPr/>
          <p:nvPr/>
        </p:nvSpPr>
        <p:spPr>
          <a:xfrm>
            <a:off x="1738313" y="881064"/>
            <a:ext cx="4572000" cy="1908175"/>
          </a:xfrm>
          <a:prstGeom prst="rect">
            <a:avLst/>
          </a:prstGeom>
        </p:spPr>
        <p:txBody>
          <a:bodyPr>
            <a:spAutoFit/>
          </a:bodyPr>
          <a:lstStyle/>
          <a:p>
            <a:pPr defTabSz="457200" fontAlgn="base">
              <a:spcBef>
                <a:spcPct val="0"/>
              </a:spcBef>
              <a:spcAft>
                <a:spcPct val="0"/>
              </a:spcAft>
              <a:defRPr/>
            </a:pPr>
            <a:r>
              <a:rPr lang="en-US" sz="2800" dirty="0">
                <a:solidFill>
                  <a:prstClr val="black"/>
                </a:solidFill>
                <a:latin typeface="Arial" panose="020B0604020202020204" pitchFamily="34" charset="0"/>
                <a:ea typeface="MS PGothic" panose="020B0600070205080204" pitchFamily="34" charset="-128"/>
              </a:rPr>
              <a:t>Planning Assumptions</a:t>
            </a:r>
          </a:p>
          <a:p>
            <a:pPr marL="457200" indent="-457200" defTabSz="457200" fontAlgn="base">
              <a:spcBef>
                <a:spcPct val="0"/>
              </a:spcBef>
              <a:spcAft>
                <a:spcPct val="0"/>
              </a:spcAft>
              <a:buFont typeface="+mj-lt"/>
              <a:buAutoNum type="arabicPeriod"/>
              <a:defRPr/>
            </a:pPr>
            <a:r>
              <a:rPr lang="en-US" b="1" dirty="0">
                <a:solidFill>
                  <a:prstClr val="black"/>
                </a:solidFill>
                <a:latin typeface="Arial" panose="020B0604020202020204" pitchFamily="34" charset="0"/>
                <a:ea typeface="MS PGothic" panose="020B0600070205080204" pitchFamily="34" charset="-128"/>
              </a:rPr>
              <a:t> increase site-based enrollments and continue to improve space utilization (</a:t>
            </a:r>
            <a:r>
              <a:rPr lang="en-US" b="1" dirty="0" err="1">
                <a:solidFill>
                  <a:prstClr val="black"/>
                </a:solidFill>
                <a:latin typeface="Arial" panose="020B0604020202020204" pitchFamily="34" charset="0"/>
                <a:ea typeface="MS PGothic" panose="020B0600070205080204" pitchFamily="34" charset="-128"/>
              </a:rPr>
              <a:t>cap:load</a:t>
            </a:r>
            <a:r>
              <a:rPr lang="en-US" b="1" dirty="0">
                <a:solidFill>
                  <a:prstClr val="black"/>
                </a:solidFill>
                <a:latin typeface="Arial" panose="020B0604020202020204" pitchFamily="34" charset="0"/>
                <a:ea typeface="MS PGothic" panose="020B0600070205080204" pitchFamily="34" charset="-128"/>
              </a:rPr>
              <a:t> ratios) </a:t>
            </a:r>
          </a:p>
          <a:p>
            <a:pPr marL="342900" indent="-342900" defTabSz="457200" fontAlgn="base">
              <a:spcBef>
                <a:spcPct val="0"/>
              </a:spcBef>
              <a:spcAft>
                <a:spcPct val="0"/>
              </a:spcAft>
              <a:buFont typeface="+mj-lt"/>
              <a:buAutoNum type="arabicPeriod"/>
              <a:defRPr/>
            </a:pPr>
            <a:r>
              <a:rPr lang="en-US" b="1" dirty="0">
                <a:solidFill>
                  <a:prstClr val="black"/>
                </a:solidFill>
                <a:latin typeface="Arial" panose="020B0604020202020204" pitchFamily="34" charset="0"/>
                <a:ea typeface="MS PGothic" panose="020B0600070205080204" pitchFamily="34" charset="-128"/>
              </a:rPr>
              <a:t> increase the number of full-time students</a:t>
            </a:r>
          </a:p>
        </p:txBody>
      </p:sp>
      <p:sp>
        <p:nvSpPr>
          <p:cNvPr id="4" name="Rectangle 3"/>
          <p:cNvSpPr>
            <a:spLocks noChangeArrowheads="1"/>
          </p:cNvSpPr>
          <p:nvPr/>
        </p:nvSpPr>
        <p:spPr bwMode="auto">
          <a:xfrm>
            <a:off x="1600200" y="3059113"/>
            <a:ext cx="9067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r>
              <a:rPr lang="en-US" altLang="en-US" sz="1800">
                <a:solidFill>
                  <a:prstClr val="black"/>
                </a:solidFill>
                <a:latin typeface="Arial" panose="020B0604020202020204" pitchFamily="34" charset="0"/>
              </a:rPr>
              <a:t>Academic Year 2012-2013 2013-2014 2014-2015 2015-2016 2016-2017 2019-2020 </a:t>
            </a:r>
            <a:r>
              <a:rPr lang="en-US" altLang="en-US" sz="1800">
                <a:solidFill>
                  <a:srgbClr val="002060"/>
                </a:solidFill>
                <a:latin typeface="Arial" panose="020B0604020202020204" pitchFamily="34" charset="0"/>
              </a:rPr>
              <a:t>Biology</a:t>
            </a:r>
            <a:r>
              <a:rPr lang="en-US" altLang="en-US" sz="1800">
                <a:solidFill>
                  <a:prstClr val="black"/>
                </a:solidFill>
                <a:latin typeface="Arial" panose="020B0604020202020204" pitchFamily="34" charset="0"/>
              </a:rPr>
              <a:t> 	                 443              454          446            526           501             </a:t>
            </a:r>
            <a:r>
              <a:rPr lang="en-US" altLang="en-US" sz="1800">
                <a:solidFill>
                  <a:srgbClr val="002060"/>
                </a:solidFill>
                <a:latin typeface="Arial" panose="020B0604020202020204" pitchFamily="34" charset="0"/>
              </a:rPr>
              <a:t>530</a:t>
            </a:r>
          </a:p>
        </p:txBody>
      </p:sp>
      <p:sp>
        <p:nvSpPr>
          <p:cNvPr id="7" name="TextBox 6"/>
          <p:cNvSpPr txBox="1">
            <a:spLocks noChangeArrowheads="1"/>
          </p:cNvSpPr>
          <p:nvPr/>
        </p:nvSpPr>
        <p:spPr bwMode="auto">
          <a:xfrm>
            <a:off x="2590800" y="4267200"/>
            <a:ext cx="640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r>
              <a:rPr lang="en-US" altLang="en-US" sz="1800">
                <a:solidFill>
                  <a:srgbClr val="002060"/>
                </a:solidFill>
                <a:latin typeface="Arial" panose="020B0604020202020204" pitchFamily="34" charset="0"/>
              </a:rPr>
              <a:t>We are the second highest generator of FTES at Coastline</a:t>
            </a:r>
          </a:p>
        </p:txBody>
      </p:sp>
      <p:sp>
        <p:nvSpPr>
          <p:cNvPr id="13321" name="TextBox 7"/>
          <p:cNvSpPr txBox="1">
            <a:spLocks noChangeArrowheads="1"/>
          </p:cNvSpPr>
          <p:nvPr/>
        </p:nvSpPr>
        <p:spPr bwMode="auto">
          <a:xfrm>
            <a:off x="2552701" y="260350"/>
            <a:ext cx="7516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r>
              <a:rPr lang="en-US" altLang="en-US" sz="2000" b="1">
                <a:solidFill>
                  <a:prstClr val="black"/>
                </a:solidFill>
                <a:latin typeface="Arial" panose="020B0604020202020204" pitchFamily="34" charset="0"/>
              </a:rPr>
              <a:t>FROM THE ENROLLMENT MANAGEMENT PLAN  April, 2018</a:t>
            </a:r>
          </a:p>
        </p:txBody>
      </p:sp>
      <p:sp>
        <p:nvSpPr>
          <p:cNvPr id="13322" name="TextBox 9"/>
          <p:cNvSpPr txBox="1">
            <a:spLocks noChangeArrowheads="1"/>
          </p:cNvSpPr>
          <p:nvPr/>
        </p:nvSpPr>
        <p:spPr bwMode="auto">
          <a:xfrm>
            <a:off x="2438400" y="6459539"/>
            <a:ext cx="1530350"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endParaRPr lang="en-US" altLang="en-US" sz="1800">
              <a:solidFill>
                <a:prstClr val="black"/>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descr="SplashOrange.jpg"/>
          <p:cNvPicPr>
            <a:picLocks noChangeAspect="1"/>
          </p:cNvPicPr>
          <p:nvPr/>
        </p:nvPicPr>
        <p:blipFill>
          <a:blip r:embed="rId2" cstate="print">
            <a:extLst>
              <a:ext uri="{28A0092B-C50C-407E-A947-70E740481C1C}">
                <a14:useLocalDpi xmlns:a14="http://schemas.microsoft.com/office/drawing/2010/main" val="0"/>
              </a:ext>
            </a:extLst>
          </a:blip>
          <a:srcRect r="15746"/>
          <a:stretch>
            <a:fillRect/>
          </a:stretch>
        </p:blipFill>
        <p:spPr bwMode="auto">
          <a:xfrm>
            <a:off x="6997700" y="4572001"/>
            <a:ext cx="36703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1447800" y="5692776"/>
            <a:ext cx="9372600" cy="1470025"/>
          </a:xfrm>
          <a:prstGeom prst="rect">
            <a:avLst/>
          </a:prstGeom>
          <a:solidFill>
            <a:srgbClr val="181717"/>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57200" fontAlgn="base">
              <a:spcBef>
                <a:spcPct val="0"/>
              </a:spcBef>
              <a:spcAft>
                <a:spcPct val="0"/>
              </a:spcAft>
              <a:defRPr/>
            </a:pPr>
            <a:endParaRPr lang="en-US">
              <a:solidFill>
                <a:srgbClr val="FFFFFF"/>
              </a:solidFill>
              <a:ea typeface="ＭＳ Ｐゴシック" pitchFamily="-108" charset="-128"/>
              <a:cs typeface="ＭＳ Ｐゴシック" pitchFamily="-108" charset="-128"/>
            </a:endParaRPr>
          </a:p>
        </p:txBody>
      </p:sp>
      <p:pic>
        <p:nvPicPr>
          <p:cNvPr id="14340" name="Picture 9" descr="LogoOnBlac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5791200"/>
            <a:ext cx="2216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itle 1"/>
          <p:cNvSpPr txBox="1">
            <a:spLocks/>
          </p:cNvSpPr>
          <p:nvPr/>
        </p:nvSpPr>
        <p:spPr bwMode="auto">
          <a:xfrm>
            <a:off x="2767013" y="5616576"/>
            <a:ext cx="70866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457200" fontAlgn="base">
              <a:spcBef>
                <a:spcPct val="0"/>
              </a:spcBef>
              <a:spcAft>
                <a:spcPct val="0"/>
              </a:spcAft>
              <a:buNone/>
            </a:pPr>
            <a:r>
              <a:rPr lang="en-US" altLang="en-US" sz="1600">
                <a:solidFill>
                  <a:prstClr val="white"/>
                </a:solidFill>
                <a:latin typeface="Helvetica" panose="020B0604020202020204" pitchFamily="34" charset="0"/>
              </a:rPr>
              <a:t>Tomorrow</a:t>
            </a:r>
            <a:r>
              <a:rPr lang="ja-JP" altLang="en-US" sz="1600">
                <a:solidFill>
                  <a:prstClr val="white"/>
                </a:solidFill>
                <a:latin typeface="Helvetica" panose="020B0604020202020204" pitchFamily="34" charset="0"/>
              </a:rPr>
              <a:t>’</a:t>
            </a:r>
            <a:r>
              <a:rPr lang="en-US" altLang="ja-JP" sz="1600">
                <a:solidFill>
                  <a:prstClr val="white"/>
                </a:solidFill>
                <a:latin typeface="Helvetica" panose="020B0604020202020204" pitchFamily="34" charset="0"/>
              </a:rPr>
              <a:t>s College Today.</a:t>
            </a:r>
            <a:endParaRPr lang="en-US" altLang="en-US" sz="1600">
              <a:solidFill>
                <a:prstClr val="white"/>
              </a:solidFill>
              <a:latin typeface="Helvetica" panose="020B0604020202020204" pitchFamily="34" charset="0"/>
            </a:endParaRPr>
          </a:p>
        </p:txBody>
      </p:sp>
      <p:sp>
        <p:nvSpPr>
          <p:cNvPr id="14342" name="TextBox 9"/>
          <p:cNvSpPr txBox="1">
            <a:spLocks noChangeArrowheads="1"/>
          </p:cNvSpPr>
          <p:nvPr/>
        </p:nvSpPr>
        <p:spPr bwMode="auto">
          <a:xfrm>
            <a:off x="2438400" y="6459539"/>
            <a:ext cx="1530350"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endParaRPr lang="en-US" altLang="en-US" sz="1800">
              <a:solidFill>
                <a:prstClr val="black"/>
              </a:solidFill>
              <a:latin typeface="Arial" panose="020B0604020202020204" pitchFamily="34" charset="0"/>
            </a:endParaRPr>
          </a:p>
        </p:txBody>
      </p:sp>
      <p:sp>
        <p:nvSpPr>
          <p:cNvPr id="14343" name="Rectangle 1"/>
          <p:cNvSpPr>
            <a:spLocks noChangeArrowheads="1"/>
          </p:cNvSpPr>
          <p:nvPr/>
        </p:nvSpPr>
        <p:spPr bwMode="auto">
          <a:xfrm>
            <a:off x="3048000" y="1265239"/>
            <a:ext cx="64770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Font typeface="Calibri" panose="020F0502020204030204" pitchFamily="34" charset="0"/>
              <a:buAutoNum type="arabicPeriod"/>
            </a:pPr>
            <a:r>
              <a:rPr lang="en-US" altLang="en-US" sz="2400">
                <a:solidFill>
                  <a:srgbClr val="1F497D"/>
                </a:solidFill>
                <a:latin typeface="Arial" panose="020B0604020202020204" pitchFamily="34" charset="0"/>
              </a:rPr>
              <a:t>Start a Nursing Program</a:t>
            </a:r>
          </a:p>
          <a:p>
            <a:pPr defTabSz="457200" fontAlgn="base">
              <a:spcBef>
                <a:spcPct val="0"/>
              </a:spcBef>
              <a:spcAft>
                <a:spcPct val="0"/>
              </a:spcAft>
              <a:buFont typeface="Calibri" panose="020F0502020204030204" pitchFamily="34" charset="0"/>
              <a:buAutoNum type="arabicPeriod"/>
            </a:pPr>
            <a:r>
              <a:rPr lang="en-US" altLang="en-US" sz="2400">
                <a:solidFill>
                  <a:prstClr val="black"/>
                </a:solidFill>
                <a:latin typeface="Arial" panose="020B0604020202020204" pitchFamily="34" charset="0"/>
              </a:rPr>
              <a:t>Develop Pharmacy Technician Pathway</a:t>
            </a:r>
          </a:p>
          <a:p>
            <a:pPr defTabSz="457200" fontAlgn="base">
              <a:spcBef>
                <a:spcPct val="0"/>
              </a:spcBef>
              <a:spcAft>
                <a:spcPct val="0"/>
              </a:spcAft>
              <a:buFont typeface="Calibri" panose="020F0502020204030204" pitchFamily="34" charset="0"/>
              <a:buAutoNum type="arabicPeriod"/>
            </a:pPr>
            <a:r>
              <a:rPr lang="en-US" altLang="en-US" sz="2400">
                <a:solidFill>
                  <a:srgbClr val="1F497D"/>
                </a:solidFill>
                <a:latin typeface="Arial" panose="020B0604020202020204" pitchFamily="34" charset="0"/>
              </a:rPr>
              <a:t>Develop Physical Therapy Aid Pathway</a:t>
            </a:r>
          </a:p>
          <a:p>
            <a:pPr defTabSz="457200" fontAlgn="base">
              <a:spcBef>
                <a:spcPct val="0"/>
              </a:spcBef>
              <a:spcAft>
                <a:spcPct val="0"/>
              </a:spcAft>
              <a:buFont typeface="Calibri" panose="020F0502020204030204" pitchFamily="34" charset="0"/>
              <a:buAutoNum type="arabicPeriod"/>
            </a:pPr>
            <a:r>
              <a:rPr lang="en-US" altLang="en-US" sz="2400">
                <a:solidFill>
                  <a:prstClr val="black"/>
                </a:solidFill>
                <a:latin typeface="Arial" panose="020B0604020202020204" pitchFamily="34" charset="0"/>
              </a:rPr>
              <a:t>Diving Certification Program Marine Science</a:t>
            </a:r>
          </a:p>
          <a:p>
            <a:pPr defTabSz="457200" fontAlgn="base">
              <a:spcBef>
                <a:spcPct val="0"/>
              </a:spcBef>
              <a:spcAft>
                <a:spcPct val="0"/>
              </a:spcAft>
              <a:buFont typeface="Calibri" panose="020F0502020204030204" pitchFamily="34" charset="0"/>
              <a:buAutoNum type="arabicPeriod"/>
            </a:pPr>
            <a:r>
              <a:rPr lang="en-US" altLang="en-US" sz="2400">
                <a:solidFill>
                  <a:srgbClr val="1F497D"/>
                </a:solidFill>
                <a:latin typeface="Arial" panose="020B0604020202020204" pitchFamily="34" charset="0"/>
              </a:rPr>
              <a:t>Study Abroad: Diversity of Organism, Ecology</a:t>
            </a:r>
          </a:p>
          <a:p>
            <a:pPr defTabSz="457200" fontAlgn="base">
              <a:spcBef>
                <a:spcPct val="0"/>
              </a:spcBef>
              <a:spcAft>
                <a:spcPct val="0"/>
              </a:spcAft>
              <a:buFont typeface="Calibri" panose="020F0502020204030204" pitchFamily="34" charset="0"/>
              <a:buAutoNum type="arabicPeriod"/>
            </a:pPr>
            <a:r>
              <a:rPr lang="en-US" altLang="en-US" sz="2400">
                <a:solidFill>
                  <a:prstClr val="black"/>
                </a:solidFill>
                <a:latin typeface="Arial" panose="020B0604020202020204" pitchFamily="34" charset="0"/>
              </a:rPr>
              <a:t>Create a Learning Library</a:t>
            </a:r>
          </a:p>
          <a:p>
            <a:pPr defTabSz="457200" fontAlgn="base">
              <a:spcBef>
                <a:spcPct val="0"/>
              </a:spcBef>
              <a:spcAft>
                <a:spcPct val="0"/>
              </a:spcAft>
              <a:buFont typeface="Calibri" panose="020F0502020204030204" pitchFamily="34" charset="0"/>
              <a:buAutoNum type="arabicPeriod"/>
            </a:pPr>
            <a:r>
              <a:rPr lang="en-US" altLang="en-US" sz="2400">
                <a:solidFill>
                  <a:srgbClr val="1F497D"/>
                </a:solidFill>
                <a:latin typeface="Arial" panose="020B0604020202020204" pitchFamily="34" charset="0"/>
              </a:rPr>
              <a:t>Fund Lab Manuals</a:t>
            </a:r>
          </a:p>
          <a:p>
            <a:pPr defTabSz="457200" fontAlgn="base">
              <a:spcBef>
                <a:spcPct val="0"/>
              </a:spcBef>
              <a:spcAft>
                <a:spcPct val="0"/>
              </a:spcAft>
              <a:buFont typeface="Calibri" panose="020F0502020204030204" pitchFamily="34" charset="0"/>
              <a:buAutoNum type="arabicPeriod"/>
            </a:pPr>
            <a:r>
              <a:rPr lang="en-US" altLang="en-US" sz="2400">
                <a:solidFill>
                  <a:prstClr val="black"/>
                </a:solidFill>
                <a:latin typeface="Arial" panose="020B0604020202020204" pitchFamily="34" charset="0"/>
              </a:rPr>
              <a:t>Create a Marketing Plan</a:t>
            </a:r>
          </a:p>
        </p:txBody>
      </p:sp>
      <p:sp>
        <p:nvSpPr>
          <p:cNvPr id="14344" name="TextBox 4"/>
          <p:cNvSpPr txBox="1">
            <a:spLocks noChangeArrowheads="1"/>
          </p:cNvSpPr>
          <p:nvPr/>
        </p:nvSpPr>
        <p:spPr bwMode="auto">
          <a:xfrm>
            <a:off x="3048000" y="582613"/>
            <a:ext cx="708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r>
              <a:rPr lang="en-US" altLang="en-US">
                <a:solidFill>
                  <a:prstClr val="black"/>
                </a:solidFill>
                <a:latin typeface="Arial" panose="020B0604020202020204" pitchFamily="34" charset="0"/>
              </a:rPr>
              <a:t>Program Review Initiatives-New</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descr="SplashOrange.jpg"/>
          <p:cNvPicPr>
            <a:picLocks noChangeAspect="1"/>
          </p:cNvPicPr>
          <p:nvPr/>
        </p:nvPicPr>
        <p:blipFill>
          <a:blip r:embed="rId2" cstate="print">
            <a:extLst>
              <a:ext uri="{28A0092B-C50C-407E-A947-70E740481C1C}">
                <a14:useLocalDpi xmlns:a14="http://schemas.microsoft.com/office/drawing/2010/main" val="0"/>
              </a:ext>
            </a:extLst>
          </a:blip>
          <a:srcRect r="15746"/>
          <a:stretch>
            <a:fillRect/>
          </a:stretch>
        </p:blipFill>
        <p:spPr bwMode="auto">
          <a:xfrm>
            <a:off x="6997700" y="4572001"/>
            <a:ext cx="36703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1447800" y="5692776"/>
            <a:ext cx="9372600" cy="1470025"/>
          </a:xfrm>
          <a:prstGeom prst="rect">
            <a:avLst/>
          </a:prstGeom>
          <a:solidFill>
            <a:srgbClr val="181717"/>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57200" fontAlgn="base">
              <a:spcBef>
                <a:spcPct val="0"/>
              </a:spcBef>
              <a:spcAft>
                <a:spcPct val="0"/>
              </a:spcAft>
              <a:defRPr/>
            </a:pPr>
            <a:endParaRPr lang="en-US">
              <a:solidFill>
                <a:srgbClr val="FFFFFF"/>
              </a:solidFill>
              <a:ea typeface="ＭＳ Ｐゴシック" pitchFamily="-108" charset="-128"/>
              <a:cs typeface="ＭＳ Ｐゴシック" pitchFamily="-108" charset="-128"/>
            </a:endParaRPr>
          </a:p>
        </p:txBody>
      </p:sp>
      <p:pic>
        <p:nvPicPr>
          <p:cNvPr id="15364" name="Picture 9" descr="LogoOnBlac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5791200"/>
            <a:ext cx="2216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itle 1"/>
          <p:cNvSpPr txBox="1">
            <a:spLocks/>
          </p:cNvSpPr>
          <p:nvPr/>
        </p:nvSpPr>
        <p:spPr bwMode="auto">
          <a:xfrm>
            <a:off x="2767013" y="5616576"/>
            <a:ext cx="70866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457200" fontAlgn="base">
              <a:spcBef>
                <a:spcPct val="0"/>
              </a:spcBef>
              <a:spcAft>
                <a:spcPct val="0"/>
              </a:spcAft>
              <a:buNone/>
            </a:pPr>
            <a:r>
              <a:rPr lang="en-US" altLang="en-US" sz="1600">
                <a:solidFill>
                  <a:prstClr val="white"/>
                </a:solidFill>
                <a:latin typeface="Helvetica" panose="020B0604020202020204" pitchFamily="34" charset="0"/>
              </a:rPr>
              <a:t>Tomorrow</a:t>
            </a:r>
            <a:r>
              <a:rPr lang="ja-JP" altLang="en-US" sz="1600">
                <a:solidFill>
                  <a:prstClr val="white"/>
                </a:solidFill>
                <a:latin typeface="Helvetica" panose="020B0604020202020204" pitchFamily="34" charset="0"/>
              </a:rPr>
              <a:t>’</a:t>
            </a:r>
            <a:r>
              <a:rPr lang="en-US" altLang="ja-JP" sz="1600">
                <a:solidFill>
                  <a:prstClr val="white"/>
                </a:solidFill>
                <a:latin typeface="Helvetica" panose="020B0604020202020204" pitchFamily="34" charset="0"/>
              </a:rPr>
              <a:t>s College Today.</a:t>
            </a:r>
            <a:endParaRPr lang="en-US" altLang="en-US" sz="1600">
              <a:solidFill>
                <a:prstClr val="white"/>
              </a:solidFill>
              <a:latin typeface="Helvetica" panose="020B0604020202020204" pitchFamily="34" charset="0"/>
            </a:endParaRPr>
          </a:p>
        </p:txBody>
      </p:sp>
      <p:sp>
        <p:nvSpPr>
          <p:cNvPr id="15366" name="TextBox 9"/>
          <p:cNvSpPr txBox="1">
            <a:spLocks noChangeArrowheads="1"/>
          </p:cNvSpPr>
          <p:nvPr/>
        </p:nvSpPr>
        <p:spPr bwMode="auto">
          <a:xfrm>
            <a:off x="2438400" y="6459539"/>
            <a:ext cx="1530350"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endParaRPr lang="en-US" altLang="en-US" sz="1800">
              <a:solidFill>
                <a:prstClr val="black"/>
              </a:solidFill>
              <a:latin typeface="Arial" panose="020B0604020202020204" pitchFamily="34" charset="0"/>
            </a:endParaRPr>
          </a:p>
        </p:txBody>
      </p:sp>
      <p:sp>
        <p:nvSpPr>
          <p:cNvPr id="15367" name="TextBox 4"/>
          <p:cNvSpPr txBox="1">
            <a:spLocks noChangeArrowheads="1"/>
          </p:cNvSpPr>
          <p:nvPr/>
        </p:nvSpPr>
        <p:spPr bwMode="auto">
          <a:xfrm>
            <a:off x="3048000" y="582613"/>
            <a:ext cx="708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r>
              <a:rPr lang="en-US" altLang="en-US">
                <a:solidFill>
                  <a:prstClr val="black"/>
                </a:solidFill>
                <a:latin typeface="Arial" panose="020B0604020202020204" pitchFamily="34" charset="0"/>
              </a:rPr>
              <a:t>Program Review Initiatives-New</a:t>
            </a:r>
          </a:p>
        </p:txBody>
      </p:sp>
      <p:pic>
        <p:nvPicPr>
          <p:cNvPr id="15368" name="Picture 1" descr="Coastline - Life Sciences - Google Chrom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61925"/>
            <a:ext cx="815340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THANK YOU BIOLOGY FACULTY</a:t>
            </a:r>
          </a:p>
        </p:txBody>
      </p:sp>
      <p:pic>
        <p:nvPicPr>
          <p:cNvPr id="16387" name="Content Placeholder 3" descr="Coastline - Life Sciences - Google Chrome"/>
          <p:cNvPicPr>
            <a:picLocks noGrp="1" noChangeAspect="1"/>
          </p:cNvPicPr>
          <p:nvPr>
            <p:ph idx="1"/>
          </p:nvPr>
        </p:nvPicPr>
        <p:blipFill>
          <a:blip r:embed="rId2">
            <a:extLst>
              <a:ext uri="{28A0092B-C50C-407E-A947-70E740481C1C}">
                <a14:useLocalDpi xmlns:a14="http://schemas.microsoft.com/office/drawing/2010/main" val="0"/>
              </a:ext>
            </a:extLst>
          </a:blip>
          <a:srcRect t="14552" r="54550"/>
          <a:stretch>
            <a:fillRect/>
          </a:stretch>
        </p:blipFill>
        <p:spPr>
          <a:xfrm>
            <a:off x="1676400" y="1295401"/>
            <a:ext cx="3352800" cy="5059363"/>
          </a:xfrm>
        </p:spPr>
      </p:pic>
      <p:pic>
        <p:nvPicPr>
          <p:cNvPr id="16388" name="Picture 4" descr="Coastline - Life Sciences - Google Chrome"/>
          <p:cNvPicPr>
            <a:picLocks noChangeAspect="1"/>
          </p:cNvPicPr>
          <p:nvPr/>
        </p:nvPicPr>
        <p:blipFill>
          <a:blip r:embed="rId3">
            <a:extLst>
              <a:ext uri="{28A0092B-C50C-407E-A947-70E740481C1C}">
                <a14:useLocalDpi xmlns:a14="http://schemas.microsoft.com/office/drawing/2010/main" val="0"/>
              </a:ext>
            </a:extLst>
          </a:blip>
          <a:srcRect l="833" t="12711" r="41667"/>
          <a:stretch>
            <a:fillRect/>
          </a:stretch>
        </p:blipFill>
        <p:spPr bwMode="auto">
          <a:xfrm>
            <a:off x="5486400" y="1295401"/>
            <a:ext cx="47244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ChangeArrowheads="1"/>
          </p:cNvSpPr>
          <p:nvPr/>
        </p:nvSpPr>
        <p:spPr bwMode="auto">
          <a:xfrm>
            <a:off x="1447800" y="152400"/>
            <a:ext cx="9372600" cy="7239000"/>
          </a:xfrm>
          <a:prstGeom prst="rect">
            <a:avLst/>
          </a:prstGeom>
          <a:solidFill>
            <a:schemeClr val="bg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cs typeface="ＭＳ Ｐゴシック" pitchFamily="-108" charset="-128"/>
            </a:endParaRPr>
          </a:p>
        </p:txBody>
      </p:sp>
      <p:sp>
        <p:nvSpPr>
          <p:cNvPr id="10" name="Rectangle 9"/>
          <p:cNvSpPr/>
          <p:nvPr/>
        </p:nvSpPr>
        <p:spPr>
          <a:xfrm>
            <a:off x="1447800" y="6211558"/>
            <a:ext cx="9372600" cy="417842"/>
          </a:xfrm>
          <a:prstGeom prst="rect">
            <a:avLst/>
          </a:prstGeom>
          <a:solidFill>
            <a:srgbClr val="ADCC2B">
              <a:alpha val="70000"/>
            </a:srgbClr>
          </a:solidFill>
          <a:effectLst>
            <a:outerShdw blurRad="40000" dist="23000" dir="5400000" rotWithShape="0">
              <a:srgbClr val="000000">
                <a:alpha val="35000"/>
              </a:srgb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8" charset="-128"/>
              <a:cs typeface="ＭＳ Ｐゴシック" pitchFamily="-108" charset="-128"/>
            </a:endParaRPr>
          </a:p>
        </p:txBody>
      </p:sp>
      <p:pic>
        <p:nvPicPr>
          <p:cNvPr id="9" name="Picture 18" descr="C:\Users\lkuntzman\Pictures\Untitle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5463" y="1752600"/>
            <a:ext cx="5322887"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cstate="print"/>
          <a:srcRect r="26242"/>
          <a:stretch>
            <a:fillRect/>
          </a:stretch>
        </p:blipFill>
        <p:spPr>
          <a:xfrm>
            <a:off x="6751126" y="4724401"/>
            <a:ext cx="4069274" cy="1735467"/>
          </a:xfrm>
          <a:prstGeom prst="rect">
            <a:avLst/>
          </a:prstGeom>
          <a:effectLst>
            <a:reflection blurRad="6350" stA="50000" endA="300" endPos="55000" dir="5400000" sy="-100000" algn="bl" rotWithShape="0"/>
          </a:effectLst>
        </p:spPr>
      </p:pic>
      <p:sp>
        <p:nvSpPr>
          <p:cNvPr id="2055" name="Title 1"/>
          <p:cNvSpPr txBox="1">
            <a:spLocks/>
          </p:cNvSpPr>
          <p:nvPr/>
        </p:nvSpPr>
        <p:spPr bwMode="auto">
          <a:xfrm>
            <a:off x="1371600" y="5638800"/>
            <a:ext cx="3048000" cy="685800"/>
          </a:xfrm>
          <a:prstGeom prst="rect">
            <a:avLst/>
          </a:prstGeom>
          <a:noFill/>
          <a:ln w="9525">
            <a:noFill/>
            <a:miter lim="800000"/>
            <a:headEnd/>
            <a:tailEnd/>
          </a:ln>
        </p:spPr>
        <p:txBody>
          <a:bodyPr anchor="ctr"/>
          <a:lstStyle/>
          <a:p>
            <a:pPr algn="r"/>
            <a:endParaRPr lang="en-US" sz="1600">
              <a:solidFill>
                <a:prstClr val="black"/>
              </a:solidFill>
              <a:latin typeface="Helvetica" pitchFamily="-108" charset="0"/>
              <a:cs typeface="Helvetica" pitchFamily="-108" charset="0"/>
            </a:endParaRPr>
          </a:p>
        </p:txBody>
      </p:sp>
      <p:sp>
        <p:nvSpPr>
          <p:cNvPr id="2052" name="Title 1"/>
          <p:cNvSpPr txBox="1">
            <a:spLocks/>
          </p:cNvSpPr>
          <p:nvPr/>
        </p:nvSpPr>
        <p:spPr bwMode="auto">
          <a:xfrm>
            <a:off x="1905000" y="457200"/>
            <a:ext cx="8610600" cy="1295400"/>
          </a:xfrm>
          <a:prstGeom prst="rect">
            <a:avLst/>
          </a:prstGeom>
          <a:noFill/>
          <a:ln w="9525">
            <a:noFill/>
            <a:miter lim="800000"/>
            <a:headEnd/>
            <a:tailEnd/>
          </a:ln>
        </p:spPr>
        <p:txBody>
          <a:bodyPr anchor="ctr"/>
          <a:lstStyle/>
          <a:p>
            <a:pPr algn="ctr"/>
            <a:r>
              <a:rPr lang="en-US" sz="3600" b="1" dirty="0">
                <a:solidFill>
                  <a:srgbClr val="ADCC2B"/>
                </a:solidFill>
                <a:latin typeface="Berlin Sans FB Demi" pitchFamily="34" charset="0"/>
                <a:cs typeface="Helvetica" pitchFamily="-108" charset="0"/>
              </a:rPr>
              <a:t>Thank you for considering our request!</a:t>
            </a:r>
            <a:endParaRPr lang="en-US" sz="3600" b="1" dirty="0">
              <a:solidFill>
                <a:srgbClr val="ADCC2B"/>
              </a:solidFill>
              <a:latin typeface="Berlin Sans FB Demi" pitchFamily="34" charset="0"/>
              <a:cs typeface="Helvetica" pitchFamily="-108" charset="0"/>
            </a:endParaRPr>
          </a:p>
        </p:txBody>
      </p:sp>
    </p:spTree>
    <p:extLst>
      <p:ext uri="{BB962C8B-B14F-4D97-AF65-F5344CB8AC3E}">
        <p14:creationId xmlns:p14="http://schemas.microsoft.com/office/powerpoint/2010/main" val="208001715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descr="SplashOrange.jpg"/>
          <p:cNvPicPr>
            <a:picLocks noChangeAspect="1"/>
          </p:cNvPicPr>
          <p:nvPr/>
        </p:nvPicPr>
        <p:blipFill>
          <a:blip r:embed="rId3" cstate="print">
            <a:extLst>
              <a:ext uri="{28A0092B-C50C-407E-A947-70E740481C1C}">
                <a14:useLocalDpi xmlns:a14="http://schemas.microsoft.com/office/drawing/2010/main" val="0"/>
              </a:ext>
            </a:extLst>
          </a:blip>
          <a:srcRect r="15746"/>
          <a:stretch>
            <a:fillRect/>
          </a:stretch>
        </p:blipFill>
        <p:spPr bwMode="auto">
          <a:xfrm>
            <a:off x="6997700" y="4572001"/>
            <a:ext cx="36703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1447800" y="5692776"/>
            <a:ext cx="9372600" cy="1470025"/>
          </a:xfrm>
          <a:prstGeom prst="rect">
            <a:avLst/>
          </a:prstGeom>
          <a:solidFill>
            <a:srgbClr val="181717"/>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57200" fontAlgn="base">
              <a:spcBef>
                <a:spcPct val="0"/>
              </a:spcBef>
              <a:spcAft>
                <a:spcPct val="0"/>
              </a:spcAft>
              <a:defRPr/>
            </a:pPr>
            <a:endParaRPr lang="en-US">
              <a:solidFill>
                <a:srgbClr val="FFFFFF"/>
              </a:solidFill>
              <a:ea typeface="ＭＳ Ｐゴシック" pitchFamily="-108" charset="-128"/>
              <a:cs typeface="ＭＳ Ｐゴシック" pitchFamily="-108" charset="-128"/>
            </a:endParaRPr>
          </a:p>
        </p:txBody>
      </p:sp>
      <p:pic>
        <p:nvPicPr>
          <p:cNvPr id="17412" name="Picture 9" descr="LogoOnBlack.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5791200"/>
            <a:ext cx="2216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itle 1"/>
          <p:cNvSpPr txBox="1">
            <a:spLocks/>
          </p:cNvSpPr>
          <p:nvPr/>
        </p:nvSpPr>
        <p:spPr bwMode="auto">
          <a:xfrm>
            <a:off x="2994025" y="5514976"/>
            <a:ext cx="70866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457200" fontAlgn="base">
              <a:spcBef>
                <a:spcPct val="0"/>
              </a:spcBef>
              <a:spcAft>
                <a:spcPct val="0"/>
              </a:spcAft>
              <a:buNone/>
            </a:pPr>
            <a:r>
              <a:rPr lang="en-US" altLang="en-US" sz="1600">
                <a:solidFill>
                  <a:prstClr val="white"/>
                </a:solidFill>
                <a:latin typeface="Helvetica" panose="020B0604020202020204" pitchFamily="34" charset="0"/>
              </a:rPr>
              <a:t>Tomorrow</a:t>
            </a:r>
            <a:r>
              <a:rPr lang="ja-JP" altLang="en-US" sz="1600">
                <a:solidFill>
                  <a:prstClr val="white"/>
                </a:solidFill>
                <a:latin typeface="Helvetica" panose="020B0604020202020204" pitchFamily="34" charset="0"/>
              </a:rPr>
              <a:t>’</a:t>
            </a:r>
            <a:r>
              <a:rPr lang="en-US" altLang="ja-JP" sz="1600">
                <a:solidFill>
                  <a:prstClr val="white"/>
                </a:solidFill>
                <a:latin typeface="Helvetica" panose="020B0604020202020204" pitchFamily="34" charset="0"/>
              </a:rPr>
              <a:t>s College Today.</a:t>
            </a:r>
            <a:endParaRPr lang="en-US" altLang="en-US" sz="1600">
              <a:solidFill>
                <a:prstClr val="white"/>
              </a:solidFill>
              <a:latin typeface="Helvetica" panose="020B0604020202020204" pitchFamily="34" charset="0"/>
            </a:endParaRPr>
          </a:p>
        </p:txBody>
      </p:sp>
      <p:sp>
        <p:nvSpPr>
          <p:cNvPr id="17414" name="TextBox 9"/>
          <p:cNvSpPr txBox="1">
            <a:spLocks noChangeArrowheads="1"/>
          </p:cNvSpPr>
          <p:nvPr/>
        </p:nvSpPr>
        <p:spPr bwMode="auto">
          <a:xfrm>
            <a:off x="2438400" y="6459539"/>
            <a:ext cx="1530350"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endParaRPr lang="en-US" altLang="en-US" sz="1800">
              <a:solidFill>
                <a:prstClr val="black"/>
              </a:solidFill>
              <a:latin typeface="Arial" panose="020B0604020202020204" pitchFamily="34" charset="0"/>
            </a:endParaRPr>
          </a:p>
        </p:txBody>
      </p:sp>
      <p:pic>
        <p:nvPicPr>
          <p:cNvPr id="17415" name="Picture 2" descr="Coastline - Life Sciences - Google Chrome"/>
          <p:cNvPicPr>
            <a:picLocks noChangeAspect="1"/>
          </p:cNvPicPr>
          <p:nvPr/>
        </p:nvPicPr>
        <p:blipFill>
          <a:blip r:embed="rId5">
            <a:extLst>
              <a:ext uri="{28A0092B-C50C-407E-A947-70E740481C1C}">
                <a14:useLocalDpi xmlns:a14="http://schemas.microsoft.com/office/drawing/2010/main" val="0"/>
              </a:ext>
            </a:extLst>
          </a:blip>
          <a:srcRect t="14117" r="51756"/>
          <a:stretch>
            <a:fillRect/>
          </a:stretch>
        </p:blipFill>
        <p:spPr bwMode="auto">
          <a:xfrm>
            <a:off x="1531938" y="34926"/>
            <a:ext cx="4411662" cy="544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3" descr="Coastline - Life Sciences - Google Chrome"/>
          <p:cNvPicPr>
            <a:picLocks noChangeAspect="1"/>
          </p:cNvPicPr>
          <p:nvPr/>
        </p:nvPicPr>
        <p:blipFill>
          <a:blip r:embed="rId6">
            <a:extLst>
              <a:ext uri="{28A0092B-C50C-407E-A947-70E740481C1C}">
                <a14:useLocalDpi xmlns:a14="http://schemas.microsoft.com/office/drawing/2010/main" val="0"/>
              </a:ext>
            </a:extLst>
          </a:blip>
          <a:srcRect t="12711" r="35834" b="-520"/>
          <a:stretch>
            <a:fillRect/>
          </a:stretch>
        </p:blipFill>
        <p:spPr bwMode="auto">
          <a:xfrm>
            <a:off x="5638800" y="34925"/>
            <a:ext cx="5867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SplashOrange.jpg"/>
          <p:cNvPicPr>
            <a:picLocks noChangeAspect="1"/>
          </p:cNvPicPr>
          <p:nvPr/>
        </p:nvPicPr>
        <p:blipFill>
          <a:blip r:embed="rId3" cstate="print">
            <a:extLst>
              <a:ext uri="{28A0092B-C50C-407E-A947-70E740481C1C}">
                <a14:useLocalDpi xmlns:a14="http://schemas.microsoft.com/office/drawing/2010/main" val="0"/>
              </a:ext>
            </a:extLst>
          </a:blip>
          <a:srcRect r="15746"/>
          <a:stretch>
            <a:fillRect/>
          </a:stretch>
        </p:blipFill>
        <p:spPr bwMode="auto">
          <a:xfrm>
            <a:off x="6997700" y="4572001"/>
            <a:ext cx="36703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1447800" y="5692776"/>
            <a:ext cx="9372600" cy="1470025"/>
          </a:xfrm>
          <a:prstGeom prst="rect">
            <a:avLst/>
          </a:prstGeom>
          <a:solidFill>
            <a:srgbClr val="181717"/>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57200" fontAlgn="base">
              <a:spcBef>
                <a:spcPct val="0"/>
              </a:spcBef>
              <a:spcAft>
                <a:spcPct val="0"/>
              </a:spcAft>
              <a:defRPr/>
            </a:pPr>
            <a:endParaRPr lang="en-US">
              <a:solidFill>
                <a:srgbClr val="FFFFFF"/>
              </a:solidFill>
              <a:ea typeface="ＭＳ Ｐゴシック" pitchFamily="-108" charset="-128"/>
              <a:cs typeface="ＭＳ Ｐゴシック" pitchFamily="-108" charset="-128"/>
            </a:endParaRPr>
          </a:p>
        </p:txBody>
      </p:sp>
      <p:pic>
        <p:nvPicPr>
          <p:cNvPr id="19460" name="Picture 9" descr="LogoOnBlack.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5791200"/>
            <a:ext cx="2216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itle 1"/>
          <p:cNvSpPr txBox="1">
            <a:spLocks/>
          </p:cNvSpPr>
          <p:nvPr/>
        </p:nvSpPr>
        <p:spPr bwMode="auto">
          <a:xfrm>
            <a:off x="2994025" y="5514976"/>
            <a:ext cx="70866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457200" fontAlgn="base">
              <a:spcBef>
                <a:spcPct val="0"/>
              </a:spcBef>
              <a:spcAft>
                <a:spcPct val="0"/>
              </a:spcAft>
              <a:buNone/>
            </a:pPr>
            <a:r>
              <a:rPr lang="en-US" altLang="en-US" sz="1600">
                <a:solidFill>
                  <a:prstClr val="white"/>
                </a:solidFill>
                <a:latin typeface="Helvetica" panose="020B0604020202020204" pitchFamily="34" charset="0"/>
              </a:rPr>
              <a:t>Tomorrow</a:t>
            </a:r>
            <a:r>
              <a:rPr lang="ja-JP" altLang="en-US" sz="1600">
                <a:solidFill>
                  <a:prstClr val="white"/>
                </a:solidFill>
                <a:latin typeface="Helvetica" panose="020B0604020202020204" pitchFamily="34" charset="0"/>
              </a:rPr>
              <a:t>’</a:t>
            </a:r>
            <a:r>
              <a:rPr lang="en-US" altLang="ja-JP" sz="1600">
                <a:solidFill>
                  <a:prstClr val="white"/>
                </a:solidFill>
                <a:latin typeface="Helvetica" panose="020B0604020202020204" pitchFamily="34" charset="0"/>
              </a:rPr>
              <a:t>s College Today.</a:t>
            </a:r>
            <a:endParaRPr lang="en-US" altLang="en-US" sz="1600">
              <a:solidFill>
                <a:prstClr val="white"/>
              </a:solidFill>
              <a:latin typeface="Helvetica" panose="020B0604020202020204" pitchFamily="34" charset="0"/>
            </a:endParaRPr>
          </a:p>
        </p:txBody>
      </p:sp>
      <p:sp>
        <p:nvSpPr>
          <p:cNvPr id="19462" name="TextBox 9"/>
          <p:cNvSpPr txBox="1">
            <a:spLocks noChangeArrowheads="1"/>
          </p:cNvSpPr>
          <p:nvPr/>
        </p:nvSpPr>
        <p:spPr bwMode="auto">
          <a:xfrm>
            <a:off x="2438400" y="6459539"/>
            <a:ext cx="1530350"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None/>
            </a:pPr>
            <a:endParaRPr lang="en-US" altLang="en-US" sz="1800">
              <a:solidFill>
                <a:prstClr val="black"/>
              </a:solidFill>
              <a:latin typeface="Arial" panose="020B0604020202020204" pitchFamily="34" charset="0"/>
            </a:endParaRPr>
          </a:p>
        </p:txBody>
      </p:sp>
      <p:pic>
        <p:nvPicPr>
          <p:cNvPr id="19463" name="Picture 1" descr="Coastline - Life Sciences - Google Chrome"/>
          <p:cNvPicPr>
            <a:picLocks noChangeAspect="1"/>
          </p:cNvPicPr>
          <p:nvPr/>
        </p:nvPicPr>
        <p:blipFill>
          <a:blip r:embed="rId5">
            <a:extLst>
              <a:ext uri="{28A0092B-C50C-407E-A947-70E740481C1C}">
                <a14:useLocalDpi xmlns:a14="http://schemas.microsoft.com/office/drawing/2010/main" val="0"/>
              </a:ext>
            </a:extLst>
          </a:blip>
          <a:srcRect t="12711" r="16666" b="36768"/>
          <a:stretch>
            <a:fillRect/>
          </a:stretch>
        </p:blipFill>
        <p:spPr bwMode="auto">
          <a:xfrm>
            <a:off x="1524000" y="1066800"/>
            <a:ext cx="7620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29518" y="665765"/>
            <a:ext cx="8014293" cy="3785652"/>
          </a:xfrm>
          <a:prstGeom prst="rect">
            <a:avLst/>
          </a:prstGeom>
          <a:noFill/>
        </p:spPr>
        <p:txBody>
          <a:bodyPr wrap="square" rtlCol="0">
            <a:spAutoFit/>
          </a:bodyPr>
          <a:lstStyle/>
          <a:p>
            <a:pPr algn="ctr"/>
            <a:r>
              <a:rPr lang="en-US" sz="4800" dirty="0">
                <a:solidFill>
                  <a:prstClr val="white"/>
                </a:solidFill>
              </a:rPr>
              <a:t>FULL TIME POSITION</a:t>
            </a:r>
          </a:p>
          <a:p>
            <a:pPr algn="ctr"/>
            <a:r>
              <a:rPr lang="en-US" sz="4800" dirty="0">
                <a:solidFill>
                  <a:prstClr val="white"/>
                </a:solidFill>
              </a:rPr>
              <a:t>4</a:t>
            </a:r>
            <a:r>
              <a:rPr lang="en-US" sz="4800" dirty="0">
                <a:solidFill>
                  <a:prstClr val="white"/>
                </a:solidFill>
              </a:rPr>
              <a:t> </a:t>
            </a:r>
          </a:p>
          <a:p>
            <a:pPr algn="ctr"/>
            <a:r>
              <a:rPr lang="en-US" sz="4800" dirty="0">
                <a:solidFill>
                  <a:prstClr val="white"/>
                </a:solidFill>
              </a:rPr>
              <a:t>THE ARTS</a:t>
            </a:r>
          </a:p>
          <a:p>
            <a:pPr algn="ctr"/>
            <a:r>
              <a:rPr lang="en-US" sz="4800" dirty="0">
                <a:solidFill>
                  <a:prstClr val="white"/>
                </a:solidFill>
              </a:rPr>
              <a:t>Multi Disciplinary Professor</a:t>
            </a:r>
          </a:p>
          <a:p>
            <a:pPr algn="ctr"/>
            <a:r>
              <a:rPr lang="en-US" sz="4800" dirty="0">
                <a:solidFill>
                  <a:prstClr val="white"/>
                </a:solidFill>
              </a:rPr>
              <a:t>Fine and Performing Arts</a:t>
            </a:r>
            <a:endParaRPr lang="en-US" sz="4800" dirty="0">
              <a:solidFill>
                <a:prstClr val="white"/>
              </a:solidFill>
            </a:endParaRPr>
          </a:p>
        </p:txBody>
      </p:sp>
    </p:spTree>
    <p:extLst>
      <p:ext uri="{BB962C8B-B14F-4D97-AF65-F5344CB8AC3E}">
        <p14:creationId xmlns:p14="http://schemas.microsoft.com/office/powerpoint/2010/main" val="350503228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0233" y="690423"/>
            <a:ext cx="4882555" cy="5016758"/>
          </a:xfrm>
          <a:prstGeom prst="rect">
            <a:avLst/>
          </a:prstGeom>
          <a:noFill/>
        </p:spPr>
        <p:txBody>
          <a:bodyPr wrap="square" rtlCol="0">
            <a:spAutoFit/>
          </a:bodyPr>
          <a:lstStyle/>
          <a:p>
            <a:pPr algn="r"/>
            <a:r>
              <a:rPr lang="en-US" sz="4000" b="1" u="sng" dirty="0">
                <a:solidFill>
                  <a:prstClr val="white"/>
                </a:solidFill>
              </a:rPr>
              <a:t>Support NOW in:</a:t>
            </a:r>
          </a:p>
          <a:p>
            <a:pPr algn="r"/>
            <a:r>
              <a:rPr lang="en-US" sz="4000" dirty="0">
                <a:solidFill>
                  <a:prstClr val="white"/>
                </a:solidFill>
              </a:rPr>
              <a:t>3D Design</a:t>
            </a:r>
          </a:p>
          <a:p>
            <a:pPr algn="r"/>
            <a:r>
              <a:rPr lang="en-US" sz="4000" dirty="0">
                <a:solidFill>
                  <a:prstClr val="white"/>
                </a:solidFill>
              </a:rPr>
              <a:t>2D Design</a:t>
            </a:r>
          </a:p>
          <a:p>
            <a:pPr algn="r"/>
            <a:r>
              <a:rPr lang="en-US" sz="4000" dirty="0">
                <a:solidFill>
                  <a:prstClr val="white"/>
                </a:solidFill>
              </a:rPr>
              <a:t>Foundations</a:t>
            </a:r>
          </a:p>
          <a:p>
            <a:pPr algn="r"/>
            <a:r>
              <a:rPr lang="en-US" sz="4000" dirty="0">
                <a:solidFill>
                  <a:prstClr val="white"/>
                </a:solidFill>
              </a:rPr>
              <a:t>Ceramics</a:t>
            </a:r>
          </a:p>
          <a:p>
            <a:pPr algn="r"/>
            <a:r>
              <a:rPr lang="en-US" sz="4000" dirty="0">
                <a:solidFill>
                  <a:prstClr val="white"/>
                </a:solidFill>
              </a:rPr>
              <a:t>History of Art</a:t>
            </a:r>
          </a:p>
          <a:p>
            <a:pPr algn="r"/>
            <a:endParaRPr lang="en-US" sz="4000" dirty="0">
              <a:solidFill>
                <a:prstClr val="white"/>
              </a:solidFill>
            </a:endParaRPr>
          </a:p>
          <a:p>
            <a:pPr algn="r"/>
            <a:endParaRPr lang="en-US" sz="4000" dirty="0">
              <a:solidFill>
                <a:prstClr val="white"/>
              </a:solidFill>
            </a:endParaRPr>
          </a:p>
        </p:txBody>
      </p:sp>
      <p:sp>
        <p:nvSpPr>
          <p:cNvPr id="2" name="Rectangle 1"/>
          <p:cNvSpPr/>
          <p:nvPr/>
        </p:nvSpPr>
        <p:spPr>
          <a:xfrm>
            <a:off x="5703758" y="702488"/>
            <a:ext cx="5733301" cy="2923878"/>
          </a:xfrm>
          <a:prstGeom prst="rect">
            <a:avLst/>
          </a:prstGeom>
        </p:spPr>
        <p:txBody>
          <a:bodyPr wrap="square">
            <a:spAutoFit/>
          </a:bodyPr>
          <a:lstStyle/>
          <a:p>
            <a:r>
              <a:rPr lang="en-US" sz="4000" b="1" u="sng" dirty="0">
                <a:solidFill>
                  <a:prstClr val="white">
                    <a:lumMod val="75000"/>
                  </a:prstClr>
                </a:solidFill>
              </a:rPr>
              <a:t>Support </a:t>
            </a:r>
            <a:r>
              <a:rPr lang="en-US" sz="4000" b="1" u="sng" dirty="0">
                <a:solidFill>
                  <a:prstClr val="white">
                    <a:lumMod val="75000"/>
                  </a:prstClr>
                </a:solidFill>
              </a:rPr>
              <a:t>the future </a:t>
            </a:r>
            <a:r>
              <a:rPr lang="en-US" sz="4000" b="1" u="sng" dirty="0">
                <a:solidFill>
                  <a:prstClr val="white">
                    <a:lumMod val="75000"/>
                  </a:prstClr>
                </a:solidFill>
              </a:rPr>
              <a:t>in:</a:t>
            </a:r>
          </a:p>
          <a:p>
            <a:r>
              <a:rPr lang="en-US" sz="2400" dirty="0">
                <a:solidFill>
                  <a:prstClr val="white">
                    <a:lumMod val="75000"/>
                  </a:prstClr>
                </a:solidFill>
              </a:rPr>
              <a:t>Online History Degree/Certificate</a:t>
            </a:r>
            <a:endParaRPr lang="en-US" sz="2400" dirty="0">
              <a:solidFill>
                <a:prstClr val="white">
                  <a:lumMod val="75000"/>
                </a:prstClr>
              </a:solidFill>
            </a:endParaRPr>
          </a:p>
          <a:p>
            <a:endParaRPr lang="en-US" sz="2400" dirty="0">
              <a:solidFill>
                <a:prstClr val="white">
                  <a:lumMod val="75000"/>
                </a:prstClr>
              </a:solidFill>
            </a:endParaRPr>
          </a:p>
          <a:p>
            <a:r>
              <a:rPr lang="en-US" sz="2400" dirty="0">
                <a:solidFill>
                  <a:prstClr val="white">
                    <a:lumMod val="75000"/>
                  </a:prstClr>
                </a:solidFill>
              </a:rPr>
              <a:t>Reaching out to other departments</a:t>
            </a:r>
          </a:p>
          <a:p>
            <a:r>
              <a:rPr lang="en-US" sz="2400" dirty="0">
                <a:solidFill>
                  <a:prstClr val="white">
                    <a:lumMod val="75000"/>
                  </a:prstClr>
                </a:solidFill>
              </a:rPr>
              <a:t>History </a:t>
            </a:r>
          </a:p>
          <a:p>
            <a:r>
              <a:rPr lang="en-US" sz="2400" dirty="0">
                <a:solidFill>
                  <a:prstClr val="white">
                    <a:lumMod val="75000"/>
                  </a:prstClr>
                </a:solidFill>
              </a:rPr>
              <a:t>English</a:t>
            </a:r>
          </a:p>
          <a:p>
            <a:r>
              <a:rPr lang="en-US" sz="2400" dirty="0">
                <a:solidFill>
                  <a:prstClr val="white">
                    <a:lumMod val="75000"/>
                  </a:prstClr>
                </a:solidFill>
              </a:rPr>
              <a:t>Library </a:t>
            </a:r>
          </a:p>
        </p:txBody>
      </p:sp>
    </p:spTree>
    <p:extLst>
      <p:ext uri="{BB962C8B-B14F-4D97-AF65-F5344CB8AC3E}">
        <p14:creationId xmlns:p14="http://schemas.microsoft.com/office/powerpoint/2010/main" val="367543228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29518" y="399065"/>
            <a:ext cx="8014293" cy="6678752"/>
          </a:xfrm>
          <a:prstGeom prst="rect">
            <a:avLst/>
          </a:prstGeom>
          <a:noFill/>
        </p:spPr>
        <p:txBody>
          <a:bodyPr wrap="square" rtlCol="0">
            <a:spAutoFit/>
          </a:bodyPr>
          <a:lstStyle/>
          <a:p>
            <a:pPr algn="ctr"/>
            <a:r>
              <a:rPr lang="en-US" sz="4800" dirty="0">
                <a:solidFill>
                  <a:prstClr val="white"/>
                </a:solidFill>
              </a:rPr>
              <a:t>Contemporary approach to making careers in the Arts</a:t>
            </a:r>
          </a:p>
          <a:p>
            <a:pPr algn="ctr"/>
            <a:r>
              <a:rPr lang="en-US" sz="6000" b="1" dirty="0">
                <a:solidFill>
                  <a:srgbClr val="FF0000"/>
                </a:solidFill>
              </a:rPr>
              <a:t>Goal</a:t>
            </a:r>
          </a:p>
          <a:p>
            <a:pPr algn="ctr"/>
            <a:r>
              <a:rPr lang="en-US" sz="4000" dirty="0">
                <a:solidFill>
                  <a:prstClr val="white"/>
                </a:solidFill>
              </a:rPr>
              <a:t>Entry level design studio positions.</a:t>
            </a:r>
          </a:p>
          <a:p>
            <a:pPr algn="ctr"/>
            <a:endParaRPr lang="en-US" sz="4000" dirty="0">
              <a:solidFill>
                <a:prstClr val="white"/>
              </a:solidFill>
            </a:endParaRPr>
          </a:p>
          <a:p>
            <a:pPr algn="ctr"/>
            <a:r>
              <a:rPr lang="en-US" sz="4800" dirty="0">
                <a:solidFill>
                  <a:prstClr val="white"/>
                </a:solidFill>
              </a:rPr>
              <a:t>Jack/Jane of all creative trades</a:t>
            </a:r>
          </a:p>
          <a:p>
            <a:pPr algn="ctr"/>
            <a:r>
              <a:rPr lang="en-US" sz="4800" dirty="0">
                <a:solidFill>
                  <a:prstClr val="white"/>
                </a:solidFill>
              </a:rPr>
              <a:t>Educating </a:t>
            </a:r>
          </a:p>
          <a:p>
            <a:pPr algn="ctr"/>
            <a:r>
              <a:rPr lang="en-US" sz="4000" dirty="0">
                <a:solidFill>
                  <a:prstClr val="white"/>
                </a:solidFill>
              </a:rPr>
              <a:t>INDISPENSABLE</a:t>
            </a:r>
            <a:r>
              <a:rPr lang="en-US" sz="4800" dirty="0">
                <a:solidFill>
                  <a:prstClr val="white"/>
                </a:solidFill>
              </a:rPr>
              <a:t> </a:t>
            </a:r>
            <a:r>
              <a:rPr lang="en-US" sz="4000" dirty="0">
                <a:solidFill>
                  <a:prstClr val="white"/>
                </a:solidFill>
              </a:rPr>
              <a:t>INDIVIDUALS</a:t>
            </a:r>
          </a:p>
          <a:p>
            <a:pPr algn="ctr"/>
            <a:endParaRPr lang="en-US" sz="4800" dirty="0">
              <a:solidFill>
                <a:prstClr val="white"/>
              </a:solidFill>
            </a:endParaRPr>
          </a:p>
        </p:txBody>
      </p:sp>
    </p:spTree>
    <p:extLst>
      <p:ext uri="{BB962C8B-B14F-4D97-AF65-F5344CB8AC3E}">
        <p14:creationId xmlns:p14="http://schemas.microsoft.com/office/powerpoint/2010/main" val="151819138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29518" y="665766"/>
            <a:ext cx="8014293" cy="6001643"/>
          </a:xfrm>
          <a:prstGeom prst="rect">
            <a:avLst/>
          </a:prstGeom>
          <a:noFill/>
        </p:spPr>
        <p:txBody>
          <a:bodyPr wrap="square" rtlCol="0">
            <a:spAutoFit/>
          </a:bodyPr>
          <a:lstStyle/>
          <a:p>
            <a:pPr algn="ctr"/>
            <a:r>
              <a:rPr lang="en-US" sz="4800" dirty="0">
                <a:solidFill>
                  <a:prstClr val="white"/>
                </a:solidFill>
              </a:rPr>
              <a:t>The basics hand building skills</a:t>
            </a:r>
          </a:p>
          <a:p>
            <a:pPr algn="ctr"/>
            <a:r>
              <a:rPr lang="en-US" sz="4800" dirty="0">
                <a:solidFill>
                  <a:prstClr val="white"/>
                </a:solidFill>
              </a:rPr>
              <a:t>Foundation drawing</a:t>
            </a:r>
          </a:p>
          <a:p>
            <a:pPr algn="ctr"/>
            <a:r>
              <a:rPr lang="en-US" sz="4800" dirty="0">
                <a:solidFill>
                  <a:prstClr val="white"/>
                </a:solidFill>
              </a:rPr>
              <a:t>2d</a:t>
            </a:r>
          </a:p>
          <a:p>
            <a:pPr algn="ctr"/>
            <a:r>
              <a:rPr lang="en-US" sz="4800" dirty="0">
                <a:solidFill>
                  <a:prstClr val="white"/>
                </a:solidFill>
              </a:rPr>
              <a:t>3d</a:t>
            </a:r>
          </a:p>
          <a:p>
            <a:pPr algn="ctr"/>
            <a:r>
              <a:rPr lang="en-US" sz="4800" dirty="0">
                <a:solidFill>
                  <a:prstClr val="white"/>
                </a:solidFill>
              </a:rPr>
              <a:t>Mixed media</a:t>
            </a:r>
          </a:p>
          <a:p>
            <a:pPr algn="ctr"/>
            <a:r>
              <a:rPr lang="en-US" sz="4800" dirty="0">
                <a:solidFill>
                  <a:prstClr val="white"/>
                </a:solidFill>
              </a:rPr>
              <a:t>Production</a:t>
            </a:r>
          </a:p>
          <a:p>
            <a:pPr algn="ctr"/>
            <a:r>
              <a:rPr lang="en-US" sz="4800" dirty="0">
                <a:solidFill>
                  <a:prstClr val="white"/>
                </a:solidFill>
              </a:rPr>
              <a:t>CREATIVE PROBLEM SOLVING</a:t>
            </a:r>
          </a:p>
          <a:p>
            <a:pPr algn="ctr"/>
            <a:endParaRPr lang="en-US" sz="4800" dirty="0">
              <a:solidFill>
                <a:prstClr val="white"/>
              </a:solidFill>
            </a:endParaRPr>
          </a:p>
        </p:txBody>
      </p:sp>
    </p:spTree>
    <p:extLst>
      <p:ext uri="{BB962C8B-B14F-4D97-AF65-F5344CB8AC3E}">
        <p14:creationId xmlns:p14="http://schemas.microsoft.com/office/powerpoint/2010/main" val="363030946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9-14 at 2.47.04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30500" y="0"/>
            <a:ext cx="6716598" cy="6858000"/>
          </a:xfrm>
          <a:prstGeom prst="rect">
            <a:avLst/>
          </a:prstGeom>
        </p:spPr>
      </p:pic>
    </p:spTree>
    <p:extLst>
      <p:ext uri="{BB962C8B-B14F-4D97-AF65-F5344CB8AC3E}">
        <p14:creationId xmlns:p14="http://schemas.microsoft.com/office/powerpoint/2010/main" val="411426842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9400" y="222270"/>
            <a:ext cx="9029700" cy="6986529"/>
          </a:xfrm>
          <a:prstGeom prst="rect">
            <a:avLst/>
          </a:prstGeom>
          <a:noFill/>
        </p:spPr>
        <p:txBody>
          <a:bodyPr wrap="square" rtlCol="0">
            <a:spAutoFit/>
          </a:bodyPr>
          <a:lstStyle/>
          <a:p>
            <a:pPr algn="ctr"/>
            <a:r>
              <a:rPr lang="en-US" sz="3600" dirty="0">
                <a:solidFill>
                  <a:prstClr val="white">
                    <a:lumMod val="75000"/>
                  </a:prstClr>
                </a:solidFill>
              </a:rPr>
              <a:t>LA/OC • GROSS REGIONAL PRODUCT </a:t>
            </a:r>
          </a:p>
          <a:p>
            <a:pPr algn="ctr"/>
            <a:r>
              <a:rPr lang="en-US" sz="3600" dirty="0">
                <a:solidFill>
                  <a:prstClr val="white">
                    <a:lumMod val="75000"/>
                  </a:prstClr>
                </a:solidFill>
              </a:rPr>
              <a:t>$860.6  BILLION</a:t>
            </a:r>
          </a:p>
          <a:p>
            <a:pPr algn="ctr"/>
            <a:endParaRPr lang="en-US" sz="3600" dirty="0">
              <a:solidFill>
                <a:prstClr val="white">
                  <a:lumMod val="75000"/>
                </a:prstClr>
              </a:solidFill>
            </a:endParaRPr>
          </a:p>
          <a:p>
            <a:pPr algn="ctr"/>
            <a:r>
              <a:rPr lang="en-US" sz="4400" dirty="0">
                <a:solidFill>
                  <a:srgbClr val="FFFF00"/>
                </a:solidFill>
              </a:rPr>
              <a:t>CREATIVE INDUSTRY OUTPUT </a:t>
            </a:r>
          </a:p>
          <a:p>
            <a:pPr algn="ctr"/>
            <a:r>
              <a:rPr lang="en-US" sz="4400" dirty="0">
                <a:solidFill>
                  <a:srgbClr val="FFFF00"/>
                </a:solidFill>
              </a:rPr>
              <a:t>$176.9 BILLION</a:t>
            </a:r>
          </a:p>
          <a:p>
            <a:pPr algn="ctr"/>
            <a:endParaRPr lang="en-US" sz="3600" dirty="0">
              <a:solidFill>
                <a:srgbClr val="FFFF00"/>
              </a:solidFill>
            </a:endParaRPr>
          </a:p>
          <a:p>
            <a:pPr algn="ctr"/>
            <a:r>
              <a:rPr lang="en-US" sz="3600" dirty="0">
                <a:solidFill>
                  <a:prstClr val="white"/>
                </a:solidFill>
              </a:rPr>
              <a:t>NET ECONOMIC CONTRIBUTION </a:t>
            </a:r>
          </a:p>
          <a:p>
            <a:pPr algn="ctr"/>
            <a:r>
              <a:rPr lang="en-US" sz="3600" dirty="0">
                <a:solidFill>
                  <a:prstClr val="white"/>
                </a:solidFill>
              </a:rPr>
              <a:t>$</a:t>
            </a:r>
            <a:r>
              <a:rPr lang="en-US" sz="3600" dirty="0">
                <a:solidFill>
                  <a:prstClr val="white"/>
                </a:solidFill>
              </a:rPr>
              <a:t>109.1 BILLION</a:t>
            </a:r>
          </a:p>
          <a:p>
            <a:pPr algn="ctr"/>
            <a:r>
              <a:rPr lang="en-US" sz="3600" dirty="0">
                <a:solidFill>
                  <a:prstClr val="white"/>
                </a:solidFill>
              </a:rPr>
              <a:t>12.7% IN THE REGION</a:t>
            </a:r>
          </a:p>
          <a:p>
            <a:pPr algn="ctr"/>
            <a:r>
              <a:rPr lang="en-US" sz="3600" dirty="0">
                <a:solidFill>
                  <a:prstClr val="white"/>
                </a:solidFill>
              </a:rPr>
              <a:t>$7.7 BILLION IN TAX </a:t>
            </a:r>
            <a:r>
              <a:rPr lang="en-US" sz="3600" dirty="0">
                <a:solidFill>
                  <a:prstClr val="white"/>
                </a:solidFill>
              </a:rPr>
              <a:t>REVENUE </a:t>
            </a:r>
            <a:endParaRPr lang="en-US" sz="3600" dirty="0">
              <a:solidFill>
                <a:prstClr val="white"/>
              </a:solidFill>
            </a:endParaRPr>
          </a:p>
          <a:p>
            <a:pPr algn="ctr"/>
            <a:endParaRPr lang="en-US" sz="3600" dirty="0">
              <a:solidFill>
                <a:srgbClr val="FFFF00"/>
              </a:solidFill>
            </a:endParaRPr>
          </a:p>
          <a:p>
            <a:pPr algn="ctr"/>
            <a:endParaRPr lang="en-US" sz="3600" dirty="0">
              <a:solidFill>
                <a:prstClr val="white"/>
              </a:solidFill>
            </a:endParaRPr>
          </a:p>
        </p:txBody>
      </p:sp>
    </p:spTree>
    <p:extLst>
      <p:ext uri="{BB962C8B-B14F-4D97-AF65-F5344CB8AC3E}">
        <p14:creationId xmlns:p14="http://schemas.microsoft.com/office/powerpoint/2010/main" val="410302094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14 at 2.47.23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43200" y="0"/>
            <a:ext cx="6693314" cy="6858000"/>
          </a:xfrm>
          <a:prstGeom prst="rect">
            <a:avLst/>
          </a:prstGeom>
        </p:spPr>
      </p:pic>
    </p:spTree>
    <p:extLst>
      <p:ext uri="{BB962C8B-B14F-4D97-AF65-F5344CB8AC3E}">
        <p14:creationId xmlns:p14="http://schemas.microsoft.com/office/powerpoint/2010/main" val="68148975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9400" y="412770"/>
            <a:ext cx="9029700" cy="5324535"/>
          </a:xfrm>
          <a:prstGeom prst="rect">
            <a:avLst/>
          </a:prstGeom>
          <a:noFill/>
        </p:spPr>
        <p:txBody>
          <a:bodyPr wrap="square" rtlCol="0">
            <a:spAutoFit/>
          </a:bodyPr>
          <a:lstStyle/>
          <a:p>
            <a:pPr algn="ctr"/>
            <a:r>
              <a:rPr lang="en-US" sz="3600" dirty="0">
                <a:solidFill>
                  <a:prstClr val="white">
                    <a:lumMod val="75000"/>
                  </a:prstClr>
                </a:solidFill>
              </a:rPr>
              <a:t>ALMOST 800,000 JOBS IN LA/OC EXIST</a:t>
            </a:r>
          </a:p>
          <a:p>
            <a:pPr algn="ctr"/>
            <a:r>
              <a:rPr lang="en-US" sz="3600" dirty="0">
                <a:solidFill>
                  <a:prstClr val="white">
                    <a:lumMod val="75000"/>
                  </a:prstClr>
                </a:solidFill>
              </a:rPr>
              <a:t>BECAUSE OF CREATIVE INDUSTRY</a:t>
            </a:r>
          </a:p>
          <a:p>
            <a:pPr algn="ctr"/>
            <a:r>
              <a:rPr lang="en-US" sz="3600" dirty="0">
                <a:solidFill>
                  <a:prstClr val="white">
                    <a:lumMod val="75000"/>
                  </a:prstClr>
                </a:solidFill>
              </a:rPr>
              <a:t>18% OF THE JOBS IN LA/OC </a:t>
            </a:r>
          </a:p>
          <a:p>
            <a:pPr algn="ctr"/>
            <a:endParaRPr lang="en-US" sz="3600" dirty="0">
              <a:solidFill>
                <a:prstClr val="white">
                  <a:lumMod val="75000"/>
                </a:prstClr>
              </a:solidFill>
            </a:endParaRPr>
          </a:p>
          <a:p>
            <a:pPr algn="ctr"/>
            <a:r>
              <a:rPr lang="en-US" sz="4400" dirty="0">
                <a:solidFill>
                  <a:srgbClr val="FFFF00"/>
                </a:solidFill>
              </a:rPr>
              <a:t>MORE THAN 400,000 ARE DIRECTLY  RELATED TO THE  CREATIVE ARTS</a:t>
            </a:r>
          </a:p>
          <a:p>
            <a:pPr algn="ctr"/>
            <a:endParaRPr lang="en-US" sz="3600" dirty="0">
              <a:solidFill>
                <a:srgbClr val="FFFF00"/>
              </a:solidFill>
            </a:endParaRPr>
          </a:p>
          <a:p>
            <a:pPr algn="ctr"/>
            <a:endParaRPr lang="en-US" sz="3600" dirty="0">
              <a:solidFill>
                <a:srgbClr val="FFFF00"/>
              </a:solidFill>
            </a:endParaRPr>
          </a:p>
          <a:p>
            <a:pPr algn="ctr"/>
            <a:endParaRPr lang="en-US" sz="3600" dirty="0">
              <a:solidFill>
                <a:prstClr val="white"/>
              </a:solidFill>
            </a:endParaRPr>
          </a:p>
        </p:txBody>
      </p:sp>
    </p:spTree>
    <p:extLst>
      <p:ext uri="{BB962C8B-B14F-4D97-AF65-F5344CB8AC3E}">
        <p14:creationId xmlns:p14="http://schemas.microsoft.com/office/powerpoint/2010/main" val="23692670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C0B13FF8-2B3C-4BC1-B3E4-254B3F8C3E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Freeform 7">
            <a:extLst>
              <a:ext uri="{FF2B5EF4-FFF2-40B4-BE49-F238E27FC236}">
                <a16:creationId xmlns="" xmlns:a16="http://schemas.microsoft.com/office/drawing/2014/main" id="{B9C1207E-FFD8-4821-AFE6-71C7243609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85082"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defTabSz="457200"/>
            <a:endParaRPr lang="en-US" dirty="0">
              <a:solidFill>
                <a:prstClr val="black"/>
              </a:solidFill>
            </a:endParaRPr>
          </a:p>
        </p:txBody>
      </p:sp>
      <p:sp useBgFill="1">
        <p:nvSpPr>
          <p:cNvPr id="22" name="Freeform: Shape 21">
            <a:extLst>
              <a:ext uri="{FF2B5EF4-FFF2-40B4-BE49-F238E27FC236}">
                <a16:creationId xmlns="" xmlns:a16="http://schemas.microsoft.com/office/drawing/2014/main" id="{2B199503-2632-490F-8EB2-759D88708F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
          <a:xfrm rot="16200000">
            <a:off x="4227492" y="417491"/>
            <a:ext cx="6858001" cy="6023018"/>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2" name="Title 1"/>
          <p:cNvSpPr>
            <a:spLocks noGrp="1"/>
          </p:cNvSpPr>
          <p:nvPr>
            <p:ph type="title"/>
          </p:nvPr>
        </p:nvSpPr>
        <p:spPr>
          <a:xfrm>
            <a:off x="5334001" y="909048"/>
            <a:ext cx="5003799" cy="3840750"/>
          </a:xfrm>
        </p:spPr>
        <p:txBody>
          <a:bodyPr vert="horz" lIns="91440" tIns="45720" rIns="91440" bIns="45720" rtlCol="0" anchor="ctr">
            <a:normAutofit/>
          </a:bodyPr>
          <a:lstStyle/>
          <a:p>
            <a:pPr defTabSz="457200">
              <a:lnSpc>
                <a:spcPct val="90000"/>
              </a:lnSpc>
            </a:pPr>
            <a:r>
              <a:rPr lang="en-US" sz="4400" dirty="0">
                <a:solidFill>
                  <a:srgbClr val="23524E"/>
                </a:solidFill>
              </a:rPr>
              <a:t>  Why Bring on a </a:t>
            </a:r>
            <a:br>
              <a:rPr lang="en-US" sz="4400" dirty="0">
                <a:solidFill>
                  <a:srgbClr val="23524E"/>
                </a:solidFill>
              </a:rPr>
            </a:br>
            <a:r>
              <a:rPr lang="en-US" sz="4400" dirty="0">
                <a:solidFill>
                  <a:srgbClr val="23524E"/>
                </a:solidFill>
              </a:rPr>
              <a:t>       Full-Time </a:t>
            </a:r>
            <a:br>
              <a:rPr lang="en-US" sz="4400" dirty="0">
                <a:solidFill>
                  <a:srgbClr val="23524E"/>
                </a:solidFill>
              </a:rPr>
            </a:br>
            <a:r>
              <a:rPr lang="en-US" sz="4400" dirty="0">
                <a:solidFill>
                  <a:srgbClr val="23524E"/>
                </a:solidFill>
              </a:rPr>
              <a:t>        </a:t>
            </a:r>
            <a:r>
              <a:rPr lang="en-US" sz="4400" b="1" dirty="0">
                <a:solidFill>
                  <a:srgbClr val="23524E"/>
                </a:solidFill>
              </a:rPr>
              <a:t>Spanish</a:t>
            </a:r>
            <a:r>
              <a:rPr lang="en-US" sz="4400" dirty="0">
                <a:solidFill>
                  <a:srgbClr val="23524E"/>
                </a:solidFill>
              </a:rPr>
              <a:t>                                                </a:t>
            </a:r>
            <a:br>
              <a:rPr lang="en-US" sz="4400" dirty="0">
                <a:solidFill>
                  <a:srgbClr val="23524E"/>
                </a:solidFill>
              </a:rPr>
            </a:br>
            <a:r>
              <a:rPr lang="en-US" sz="4400" dirty="0">
                <a:solidFill>
                  <a:srgbClr val="23524E"/>
                </a:solidFill>
              </a:rPr>
              <a:t>     Colleague? </a:t>
            </a:r>
          </a:p>
        </p:txBody>
      </p:sp>
      <p:sp>
        <p:nvSpPr>
          <p:cNvPr id="24" name="Rectangle 23">
            <a:extLst>
              <a:ext uri="{FF2B5EF4-FFF2-40B4-BE49-F238E27FC236}">
                <a16:creationId xmlns="" xmlns:a16="http://schemas.microsoft.com/office/drawing/2014/main" id="{F11C7CB4-0228-486A-931A-262ABB670E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352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0" name="Picture 9">
            <a:extLst>
              <a:ext uri="{FF2B5EF4-FFF2-40B4-BE49-F238E27FC236}">
                <a16:creationId xmlns="" xmlns:a16="http://schemas.microsoft.com/office/drawing/2014/main" id="{3877099E-D4CB-F444-8823-9A7CD52D8BD1}"/>
              </a:ext>
            </a:extLst>
          </p:cNvPr>
          <p:cNvPicPr>
            <a:picLocks noChangeAspect="1"/>
          </p:cNvPicPr>
          <p:nvPr/>
        </p:nvPicPr>
        <p:blipFill>
          <a:blip r:embed="rId2"/>
          <a:stretch>
            <a:fillRect/>
          </a:stretch>
        </p:blipFill>
        <p:spPr>
          <a:xfrm>
            <a:off x="6401512" y="4939061"/>
            <a:ext cx="2509958" cy="1211054"/>
          </a:xfrm>
          <a:prstGeom prst="rect">
            <a:avLst/>
          </a:prstGeom>
          <a:effectLst/>
        </p:spPr>
      </p:pic>
      <p:sp>
        <p:nvSpPr>
          <p:cNvPr id="12" name="Rectangle 11">
            <a:extLst>
              <a:ext uri="{FF2B5EF4-FFF2-40B4-BE49-F238E27FC236}">
                <a16:creationId xmlns="" xmlns:a16="http://schemas.microsoft.com/office/drawing/2014/main" id="{A6B803E2-9354-6141-B5D2-0624009E8C3C}"/>
              </a:ext>
            </a:extLst>
          </p:cNvPr>
          <p:cNvSpPr/>
          <p:nvPr/>
        </p:nvSpPr>
        <p:spPr>
          <a:xfrm>
            <a:off x="5816135" y="6339378"/>
            <a:ext cx="4493538" cy="369332"/>
          </a:xfrm>
          <a:prstGeom prst="rect">
            <a:avLst/>
          </a:prstGeom>
        </p:spPr>
        <p:txBody>
          <a:bodyPr wrap="none">
            <a:spAutoFit/>
          </a:bodyPr>
          <a:lstStyle/>
          <a:p>
            <a:pPr defTabSz="457200"/>
            <a:r>
              <a:rPr lang="en-US" i="1" dirty="0">
                <a:solidFill>
                  <a:srgbClr val="333333"/>
                </a:solidFill>
                <a:latin typeface="ccc-regular"/>
              </a:rPr>
              <a:t>Creating opportunities for student success</a:t>
            </a:r>
            <a:endParaRPr lang="en-US" dirty="0">
              <a:solidFill>
                <a:prstClr val="black"/>
              </a:solidFill>
            </a:endParaRPr>
          </a:p>
        </p:txBody>
      </p:sp>
      <p:sp>
        <p:nvSpPr>
          <p:cNvPr id="19" name="Title 3">
            <a:extLst>
              <a:ext uri="{FF2B5EF4-FFF2-40B4-BE49-F238E27FC236}">
                <a16:creationId xmlns="" xmlns:a16="http://schemas.microsoft.com/office/drawing/2014/main" id="{EFCD00BF-2CEB-D441-97E1-E07EA045026D}"/>
              </a:ext>
            </a:extLst>
          </p:cNvPr>
          <p:cNvSpPr txBox="1">
            <a:spLocks/>
          </p:cNvSpPr>
          <p:nvPr/>
        </p:nvSpPr>
        <p:spPr>
          <a:xfrm>
            <a:off x="1644952" y="1371601"/>
            <a:ext cx="2840130" cy="3657600"/>
          </a:xfrm>
          <a:prstGeom prst="rect">
            <a:avLst/>
          </a:prstGeom>
        </p:spPr>
        <p:txBody>
          <a:bodyPr vert="horz" lIns="91440" tIns="45720" rIns="91440" bIns="45720" rtlCol="0" anchor="b">
            <a:normAutofit fontScale="67500" lnSpcReduction="20000"/>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457200"/>
            <a:r>
              <a:rPr lang="en-US" sz="5700" dirty="0">
                <a:solidFill>
                  <a:srgbClr val="EBEBEB"/>
                </a:solidFill>
              </a:rPr>
              <a:t>Sandra Basabe</a:t>
            </a:r>
          </a:p>
          <a:p>
            <a:pPr algn="ctr" defTabSz="457200"/>
            <a:endParaRPr lang="en-US" sz="5700" dirty="0">
              <a:solidFill>
                <a:srgbClr val="EBEBEB"/>
              </a:solidFill>
            </a:endParaRPr>
          </a:p>
          <a:p>
            <a:pPr algn="ctr" defTabSz="457200"/>
            <a:r>
              <a:rPr lang="en-US" sz="5700" dirty="0">
                <a:solidFill>
                  <a:srgbClr val="EBEBEB"/>
                </a:solidFill>
              </a:rPr>
              <a:t>&amp; </a:t>
            </a:r>
          </a:p>
          <a:p>
            <a:pPr algn="ctr" defTabSz="457200"/>
            <a:r>
              <a:rPr lang="en-US" sz="5700" dirty="0">
                <a:solidFill>
                  <a:srgbClr val="EBEBEB"/>
                </a:solidFill>
              </a:rPr>
              <a:t/>
            </a:r>
            <a:br>
              <a:rPr lang="en-US" sz="5700" dirty="0">
                <a:solidFill>
                  <a:srgbClr val="EBEBEB"/>
                </a:solidFill>
              </a:rPr>
            </a:br>
            <a:r>
              <a:rPr lang="en-US" sz="5700" dirty="0">
                <a:solidFill>
                  <a:srgbClr val="EBEBEB"/>
                </a:solidFill>
              </a:rPr>
              <a:t>Donna Marqués</a:t>
            </a:r>
          </a:p>
        </p:txBody>
      </p:sp>
    </p:spTree>
    <p:extLst>
      <p:ext uri="{BB962C8B-B14F-4D97-AF65-F5344CB8AC3E}">
        <p14:creationId xmlns:p14="http://schemas.microsoft.com/office/powerpoint/2010/main" val="24534015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14 at 2.47.52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95600" y="0"/>
            <a:ext cx="6384292" cy="6858000"/>
          </a:xfrm>
          <a:prstGeom prst="rect">
            <a:avLst/>
          </a:prstGeom>
        </p:spPr>
      </p:pic>
    </p:spTree>
    <p:extLst>
      <p:ext uri="{BB962C8B-B14F-4D97-AF65-F5344CB8AC3E}">
        <p14:creationId xmlns:p14="http://schemas.microsoft.com/office/powerpoint/2010/main" val="13922406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9400" y="412770"/>
            <a:ext cx="9029700" cy="6247865"/>
          </a:xfrm>
          <a:prstGeom prst="rect">
            <a:avLst/>
          </a:prstGeom>
          <a:noFill/>
        </p:spPr>
        <p:txBody>
          <a:bodyPr wrap="square" rtlCol="0">
            <a:spAutoFit/>
          </a:bodyPr>
          <a:lstStyle/>
          <a:p>
            <a:pPr algn="ctr"/>
            <a:r>
              <a:rPr lang="en-US" sz="4400" dirty="0">
                <a:solidFill>
                  <a:prstClr val="white">
                    <a:lumMod val="75000"/>
                  </a:prstClr>
                </a:solidFill>
              </a:rPr>
              <a:t>ONE OUT OF SIX JOBS IN LA/OC</a:t>
            </a:r>
          </a:p>
          <a:p>
            <a:pPr algn="ctr"/>
            <a:endParaRPr lang="en-US" sz="3600" dirty="0">
              <a:solidFill>
                <a:prstClr val="white">
                  <a:lumMod val="75000"/>
                </a:prstClr>
              </a:solidFill>
            </a:endParaRPr>
          </a:p>
          <a:p>
            <a:pPr algn="ctr"/>
            <a:r>
              <a:rPr lang="en-US" sz="4400" dirty="0">
                <a:solidFill>
                  <a:srgbClr val="FFFF00"/>
                </a:solidFill>
              </a:rPr>
              <a:t>LA/OC IS NUMBER ONE</a:t>
            </a:r>
          </a:p>
          <a:p>
            <a:pPr algn="ctr"/>
            <a:r>
              <a:rPr lang="en-US" sz="4400" dirty="0">
                <a:solidFill>
                  <a:srgbClr val="FFFF00"/>
                </a:solidFill>
              </a:rPr>
              <a:t>WE ARE THE </a:t>
            </a:r>
          </a:p>
          <a:p>
            <a:pPr algn="ctr"/>
            <a:r>
              <a:rPr lang="en-US" sz="4400" dirty="0">
                <a:solidFill>
                  <a:srgbClr val="FFFF00"/>
                </a:solidFill>
              </a:rPr>
              <a:t>CREATIVE CAPITOL OF</a:t>
            </a:r>
          </a:p>
          <a:p>
            <a:pPr algn="ctr"/>
            <a:r>
              <a:rPr lang="en-US" sz="8000" dirty="0">
                <a:solidFill>
                  <a:srgbClr val="FF0000"/>
                </a:solidFill>
              </a:rPr>
              <a:t>U</a:t>
            </a:r>
            <a:r>
              <a:rPr lang="en-US" sz="8000" dirty="0">
                <a:solidFill>
                  <a:prstClr val="white"/>
                </a:solidFill>
              </a:rPr>
              <a:t>S</a:t>
            </a:r>
            <a:r>
              <a:rPr lang="en-US" sz="8000" dirty="0">
                <a:solidFill>
                  <a:srgbClr val="0000FF"/>
                </a:solidFill>
              </a:rPr>
              <a:t>A</a:t>
            </a:r>
          </a:p>
          <a:p>
            <a:pPr algn="ctr"/>
            <a:endParaRPr lang="en-US" sz="3600" dirty="0">
              <a:solidFill>
                <a:srgbClr val="FFFF00"/>
              </a:solidFill>
            </a:endParaRPr>
          </a:p>
          <a:p>
            <a:pPr algn="ctr"/>
            <a:endParaRPr lang="en-US" sz="3600" dirty="0">
              <a:solidFill>
                <a:srgbClr val="FFFF00"/>
              </a:solidFill>
            </a:endParaRPr>
          </a:p>
          <a:p>
            <a:pPr algn="ctr"/>
            <a:endParaRPr lang="en-US" sz="3600" dirty="0">
              <a:solidFill>
                <a:prstClr val="white"/>
              </a:solidFill>
            </a:endParaRPr>
          </a:p>
        </p:txBody>
      </p:sp>
    </p:spTree>
    <p:extLst>
      <p:ext uri="{BB962C8B-B14F-4D97-AF65-F5344CB8AC3E}">
        <p14:creationId xmlns:p14="http://schemas.microsoft.com/office/powerpoint/2010/main" val="395762027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14 at 2.49.32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57400" y="787400"/>
            <a:ext cx="8077200" cy="5283200"/>
          </a:xfrm>
          <a:prstGeom prst="rect">
            <a:avLst/>
          </a:prstGeom>
        </p:spPr>
      </p:pic>
    </p:spTree>
    <p:extLst>
      <p:ext uri="{BB962C8B-B14F-4D97-AF65-F5344CB8AC3E}">
        <p14:creationId xmlns:p14="http://schemas.microsoft.com/office/powerpoint/2010/main" val="21756581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2300" y="372766"/>
            <a:ext cx="8331200" cy="6378669"/>
          </a:xfrm>
          <a:prstGeom prst="rect">
            <a:avLst/>
          </a:prstGeom>
          <a:noFill/>
        </p:spPr>
        <p:txBody>
          <a:bodyPr wrap="square" rtlCol="0">
            <a:spAutoFit/>
          </a:bodyPr>
          <a:lstStyle/>
          <a:p>
            <a:pPr algn="ctr">
              <a:lnSpc>
                <a:spcPct val="70000"/>
              </a:lnSpc>
            </a:pPr>
            <a:r>
              <a:rPr lang="en-US" sz="19000" dirty="0">
                <a:solidFill>
                  <a:prstClr val="white"/>
                </a:solidFill>
              </a:rPr>
              <a:t>It all starts here</a:t>
            </a:r>
            <a:endParaRPr lang="en-US" sz="19000" dirty="0">
              <a:solidFill>
                <a:prstClr val="white"/>
              </a:solidFill>
            </a:endParaRPr>
          </a:p>
        </p:txBody>
      </p:sp>
    </p:spTree>
    <p:extLst>
      <p:ext uri="{BB962C8B-B14F-4D97-AF65-F5344CB8AC3E}">
        <p14:creationId xmlns:p14="http://schemas.microsoft.com/office/powerpoint/2010/main" val="98547933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Newport-Beach-Learning-Cent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5" y="0"/>
            <a:ext cx="11798710" cy="6858000"/>
          </a:xfrm>
          <a:prstGeom prst="rect">
            <a:avLst/>
          </a:prstGeom>
        </p:spPr>
      </p:pic>
    </p:spTree>
    <p:extLst>
      <p:ext uri="{BB962C8B-B14F-4D97-AF65-F5344CB8AC3E}">
        <p14:creationId xmlns:p14="http://schemas.microsoft.com/office/powerpoint/2010/main" val="15341723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2300" y="372765"/>
            <a:ext cx="8331200" cy="8425384"/>
          </a:xfrm>
          <a:prstGeom prst="rect">
            <a:avLst/>
          </a:prstGeom>
          <a:noFill/>
        </p:spPr>
        <p:txBody>
          <a:bodyPr wrap="square" rtlCol="0">
            <a:spAutoFit/>
          </a:bodyPr>
          <a:lstStyle/>
          <a:p>
            <a:pPr algn="ctr">
              <a:lnSpc>
                <a:spcPct val="70000"/>
              </a:lnSpc>
            </a:pPr>
            <a:r>
              <a:rPr lang="en-US" sz="19000" dirty="0">
                <a:solidFill>
                  <a:prstClr val="white"/>
                </a:solidFill>
              </a:rPr>
              <a:t>To get </a:t>
            </a:r>
          </a:p>
          <a:p>
            <a:pPr algn="ctr">
              <a:lnSpc>
                <a:spcPct val="70000"/>
              </a:lnSpc>
            </a:pPr>
            <a:r>
              <a:rPr lang="en-US" sz="19000" dirty="0">
                <a:solidFill>
                  <a:prstClr val="white"/>
                </a:solidFill>
              </a:rPr>
              <a:t>a job Here</a:t>
            </a:r>
          </a:p>
          <a:p>
            <a:pPr>
              <a:lnSpc>
                <a:spcPct val="70000"/>
              </a:lnSpc>
            </a:pPr>
            <a:endParaRPr lang="en-US" sz="19000" dirty="0">
              <a:solidFill>
                <a:prstClr val="white"/>
              </a:solidFill>
            </a:endParaRPr>
          </a:p>
        </p:txBody>
      </p:sp>
    </p:spTree>
    <p:extLst>
      <p:ext uri="{BB962C8B-B14F-4D97-AF65-F5344CB8AC3E}">
        <p14:creationId xmlns:p14="http://schemas.microsoft.com/office/powerpoint/2010/main" val="213259709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901700"/>
            <a:ext cx="7620000" cy="5054600"/>
          </a:xfrm>
          <a:prstGeom prst="rect">
            <a:avLst/>
          </a:prstGeom>
        </p:spPr>
      </p:pic>
    </p:spTree>
    <p:extLst>
      <p:ext uri="{BB962C8B-B14F-4D97-AF65-F5344CB8AC3E}">
        <p14:creationId xmlns:p14="http://schemas.microsoft.com/office/powerpoint/2010/main" val="15341723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46F4EA-8F87-7447-AA56-6814CB58ED4B}"/>
              </a:ext>
            </a:extLst>
          </p:cNvPr>
          <p:cNvSpPr>
            <a:spLocks noGrp="1"/>
          </p:cNvSpPr>
          <p:nvPr>
            <p:ph type="ctrTitle"/>
          </p:nvPr>
        </p:nvSpPr>
        <p:spPr/>
        <p:txBody>
          <a:bodyPr/>
          <a:lstStyle/>
          <a:p>
            <a:r>
              <a:rPr lang="en-US" dirty="0"/>
              <a:t>YOUR NEW COLLEAGUE</a:t>
            </a:r>
          </a:p>
        </p:txBody>
      </p:sp>
      <p:sp>
        <p:nvSpPr>
          <p:cNvPr id="3" name="Subtitle 2">
            <a:extLst>
              <a:ext uri="{FF2B5EF4-FFF2-40B4-BE49-F238E27FC236}">
                <a16:creationId xmlns="" xmlns:a16="http://schemas.microsoft.com/office/drawing/2014/main" id="{51A18EB8-C251-444A-B2C3-B2C5B6DE7F49}"/>
              </a:ext>
            </a:extLst>
          </p:cNvPr>
          <p:cNvSpPr>
            <a:spLocks noGrp="1"/>
          </p:cNvSpPr>
          <p:nvPr>
            <p:ph type="subTitle" idx="1"/>
          </p:nvPr>
        </p:nvSpPr>
        <p:spPr/>
        <p:txBody>
          <a:bodyPr>
            <a:normAutofit/>
          </a:bodyPr>
          <a:lstStyle/>
          <a:p>
            <a:r>
              <a:rPr lang="en-US" sz="3200" dirty="0"/>
              <a:t>SHOULD BE</a:t>
            </a:r>
          </a:p>
          <a:p>
            <a:r>
              <a:rPr lang="en-US" sz="3200" dirty="0"/>
              <a:t>COMMUNICATION STUDIES FACULTY</a:t>
            </a:r>
          </a:p>
        </p:txBody>
      </p:sp>
    </p:spTree>
    <p:extLst>
      <p:ext uri="{BB962C8B-B14F-4D97-AF65-F5344CB8AC3E}">
        <p14:creationId xmlns:p14="http://schemas.microsoft.com/office/powerpoint/2010/main" val="39346938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D15964E-ECDD-A74A-AC33-5DA3E90AE476}"/>
              </a:ext>
            </a:extLst>
          </p:cNvPr>
          <p:cNvSpPr>
            <a:spLocks noGrp="1"/>
          </p:cNvSpPr>
          <p:nvPr>
            <p:ph idx="1"/>
          </p:nvPr>
        </p:nvSpPr>
        <p:spPr/>
        <p:txBody>
          <a:bodyPr/>
          <a:lstStyle/>
          <a:p>
            <a:pPr marL="0" indent="0">
              <a:buNone/>
            </a:pPr>
            <a:endParaRPr lang="en-US" dirty="0"/>
          </a:p>
          <a:p>
            <a:pPr marL="0" indent="0">
              <a:buNone/>
            </a:pPr>
            <a:r>
              <a:rPr lang="en-US" sz="3400" dirty="0"/>
              <a:t>“ employers rank skills such as critical thinking and communication –hallmarks of the liberal arts – above technical aptitude as essential for career readiness” </a:t>
            </a:r>
          </a:p>
          <a:p>
            <a:pPr marL="457200" lvl="1" indent="0">
              <a:buNone/>
            </a:pPr>
            <a:r>
              <a:rPr lang="en-US" sz="3400" dirty="0"/>
              <a:t>Study conducted by -The National Association of Colleges and Employers</a:t>
            </a:r>
          </a:p>
          <a:p>
            <a:pPr marL="457200" lvl="1" indent="0">
              <a:buNone/>
            </a:pPr>
            <a:endParaRPr lang="en-US" dirty="0"/>
          </a:p>
        </p:txBody>
      </p:sp>
    </p:spTree>
    <p:extLst>
      <p:ext uri="{BB962C8B-B14F-4D97-AF65-F5344CB8AC3E}">
        <p14:creationId xmlns:p14="http://schemas.microsoft.com/office/powerpoint/2010/main" val="40126535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D28EB1-DCBC-F940-A073-25BA291ECC42}"/>
              </a:ext>
            </a:extLst>
          </p:cNvPr>
          <p:cNvSpPr>
            <a:spLocks noGrp="1"/>
          </p:cNvSpPr>
          <p:nvPr>
            <p:ph type="title"/>
          </p:nvPr>
        </p:nvSpPr>
        <p:spPr/>
        <p:txBody>
          <a:bodyPr>
            <a:normAutofit/>
          </a:bodyPr>
          <a:lstStyle/>
          <a:p>
            <a:r>
              <a:rPr lang="en-US" sz="2800" dirty="0"/>
              <a:t>PROGRAMATIC PLANNING</a:t>
            </a:r>
          </a:p>
        </p:txBody>
      </p:sp>
      <p:sp>
        <p:nvSpPr>
          <p:cNvPr id="3" name="Content Placeholder 2">
            <a:extLst>
              <a:ext uri="{FF2B5EF4-FFF2-40B4-BE49-F238E27FC236}">
                <a16:creationId xmlns="" xmlns:a16="http://schemas.microsoft.com/office/drawing/2014/main" id="{5285856B-302F-9A43-BC07-42AFC221A8F1}"/>
              </a:ext>
            </a:extLst>
          </p:cNvPr>
          <p:cNvSpPr>
            <a:spLocks noGrp="1"/>
          </p:cNvSpPr>
          <p:nvPr>
            <p:ph idx="1"/>
          </p:nvPr>
        </p:nvSpPr>
        <p:spPr>
          <a:xfrm>
            <a:off x="838200" y="1270000"/>
            <a:ext cx="10515600" cy="4906963"/>
          </a:xfrm>
        </p:spPr>
        <p:txBody>
          <a:bodyPr>
            <a:normAutofit fontScale="92500" lnSpcReduction="10000"/>
          </a:bodyPr>
          <a:lstStyle/>
          <a:p>
            <a:r>
              <a:rPr lang="en-US" sz="3600" dirty="0"/>
              <a:t>New Modality For Offering Classes</a:t>
            </a:r>
          </a:p>
          <a:p>
            <a:pPr lvl="1"/>
            <a:r>
              <a:rPr lang="en-US" sz="3600" dirty="0"/>
              <a:t>Allows Students To Complete Degree Completely Online.</a:t>
            </a:r>
          </a:p>
          <a:p>
            <a:pPr lvl="1"/>
            <a:r>
              <a:rPr lang="en-US" sz="3600" dirty="0"/>
              <a:t>Will increase course and section offerings.</a:t>
            </a:r>
          </a:p>
          <a:p>
            <a:pPr lvl="1"/>
            <a:endParaRPr lang="en-US" sz="3600" dirty="0"/>
          </a:p>
          <a:p>
            <a:r>
              <a:rPr lang="en-US" sz="3600" dirty="0"/>
              <a:t>Multiple credit and non-credit certificates for employable skills will be developed</a:t>
            </a:r>
          </a:p>
          <a:p>
            <a:pPr lvl="1"/>
            <a:r>
              <a:rPr lang="en-US" sz="3600" dirty="0"/>
              <a:t>Communication Skills ARE the NUMBER 1 Skills that employers desire before offering employment.</a:t>
            </a:r>
          </a:p>
          <a:p>
            <a:pPr lvl="1"/>
            <a:endParaRPr lang="en-US" sz="3600" dirty="0"/>
          </a:p>
          <a:p>
            <a:r>
              <a:rPr lang="en-US" sz="3600" dirty="0"/>
              <a:t>Development of OER Materials</a:t>
            </a:r>
          </a:p>
          <a:p>
            <a:pPr lvl="1"/>
            <a:endParaRPr lang="en-US" dirty="0"/>
          </a:p>
        </p:txBody>
      </p:sp>
    </p:spTree>
    <p:extLst>
      <p:ext uri="{BB962C8B-B14F-4D97-AF65-F5344CB8AC3E}">
        <p14:creationId xmlns:p14="http://schemas.microsoft.com/office/powerpoint/2010/main" val="1232649114"/>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50.xml.rels><?xml version="1.0" encoding="UTF-8" standalone="yes"?>
<Relationships xmlns="http://schemas.openxmlformats.org/package/2006/relationships"><Relationship Id="rId1" Type="http://schemas.openxmlformats.org/officeDocument/2006/relationships/image" Target="../media/image2.jpeg"/></Relationships>
</file>

<file path=ppt/theme/_rels/theme51.xml.rels><?xml version="1.0" encoding="UTF-8" standalone="yes"?>
<Relationships xmlns="http://schemas.openxmlformats.org/package/2006/relationships"><Relationship Id="rId1" Type="http://schemas.openxmlformats.org/officeDocument/2006/relationships/image" Target="../media/image2.jpeg"/></Relationships>
</file>

<file path=ppt/theme/_rels/theme52.xml.rels><?xml version="1.0" encoding="UTF-8" standalone="yes"?>
<Relationships xmlns="http://schemas.openxmlformats.org/package/2006/relationships"><Relationship Id="rId1" Type="http://schemas.openxmlformats.org/officeDocument/2006/relationships/image" Target="../media/image2.jpeg"/></Relationships>
</file>

<file path=ppt/theme/_rels/theme53.xml.rels><?xml version="1.0" encoding="UTF-8" standalone="yes"?>
<Relationships xmlns="http://schemas.openxmlformats.org/package/2006/relationships"><Relationship Id="rId1" Type="http://schemas.openxmlformats.org/officeDocument/2006/relationships/image" Target="../media/image2.jpeg"/></Relationships>
</file>

<file path=ppt/theme/_rels/theme54.xml.rels><?xml version="1.0" encoding="UTF-8" standalone="yes"?>
<Relationships xmlns="http://schemas.openxmlformats.org/package/2006/relationships"><Relationship Id="rId1" Type="http://schemas.openxmlformats.org/officeDocument/2006/relationships/image" Target="../media/image2.jpeg"/></Relationships>
</file>

<file path=ppt/theme/_rels/theme55.xml.rels><?xml version="1.0" encoding="UTF-8" standalone="yes"?>
<Relationships xmlns="http://schemas.openxmlformats.org/package/2006/relationships"><Relationship Id="rId1" Type="http://schemas.openxmlformats.org/officeDocument/2006/relationships/image" Target="../media/image2.jpeg"/></Relationships>
</file>

<file path=ppt/theme/_rels/theme56.xml.rels><?xml version="1.0" encoding="UTF-8" standalone="yes"?>
<Relationships xmlns="http://schemas.openxmlformats.org/package/2006/relationships"><Relationship Id="rId1" Type="http://schemas.openxmlformats.org/officeDocument/2006/relationships/image" Target="../media/image2.jpeg"/></Relationships>
</file>

<file path=ppt/theme/_rels/theme57.xml.rels><?xml version="1.0" encoding="UTF-8" standalone="yes"?>
<Relationships xmlns="http://schemas.openxmlformats.org/package/2006/relationships"><Relationship Id="rId1" Type="http://schemas.openxmlformats.org/officeDocument/2006/relationships/image" Target="../media/image2.jpeg"/></Relationships>
</file>

<file path=ppt/theme/_rels/theme58.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00.xml><?xml version="1.0" encoding="utf-8"?>
<a:theme xmlns:a="http://schemas.openxmlformats.org/drawingml/2006/main" name="5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101.xml><?xml version="1.0" encoding="utf-8"?>
<a:theme xmlns:a="http://schemas.openxmlformats.org/drawingml/2006/main" name="52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102.xml><?xml version="1.0" encoding="utf-8"?>
<a:theme xmlns:a="http://schemas.openxmlformats.org/drawingml/2006/main" name="53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103.xml><?xml version="1.0" encoding="utf-8"?>
<a:theme xmlns:a="http://schemas.openxmlformats.org/drawingml/2006/main" name="54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104.xml><?xml version="1.0" encoding="utf-8"?>
<a:theme xmlns:a="http://schemas.openxmlformats.org/drawingml/2006/main" name="5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5.xml><?xml version="1.0" encoding="utf-8"?>
<a:theme xmlns:a="http://schemas.openxmlformats.org/drawingml/2006/main" name="5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6.xml><?xml version="1.0" encoding="utf-8"?>
<a:theme xmlns:a="http://schemas.openxmlformats.org/drawingml/2006/main" name="5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7.xml><?xml version="1.0" encoding="utf-8"?>
<a:theme xmlns:a="http://schemas.openxmlformats.org/drawingml/2006/main" name="5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8.xml><?xml version="1.0" encoding="utf-8"?>
<a:theme xmlns:a="http://schemas.openxmlformats.org/drawingml/2006/main" name="5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9.xml><?xml version="1.0" encoding="utf-8"?>
<a:theme xmlns:a="http://schemas.openxmlformats.org/drawingml/2006/main" name="6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10.xml><?xml version="1.0" encoding="utf-8"?>
<a:theme xmlns:a="http://schemas.openxmlformats.org/drawingml/2006/main" name="6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1.xml><?xml version="1.0" encoding="utf-8"?>
<a:theme xmlns:a="http://schemas.openxmlformats.org/drawingml/2006/main" name="6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2.xml><?xml version="1.0" encoding="utf-8"?>
<a:theme xmlns:a="http://schemas.openxmlformats.org/drawingml/2006/main" name="6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3.xml><?xml version="1.0" encoding="utf-8"?>
<a:theme xmlns:a="http://schemas.openxmlformats.org/drawingml/2006/main" name="6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4.xml><?xml version="1.0" encoding="utf-8"?>
<a:theme xmlns:a="http://schemas.openxmlformats.org/drawingml/2006/main" name="6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5.xml><?xml version="1.0" encoding="utf-8"?>
<a:theme xmlns:a="http://schemas.openxmlformats.org/drawingml/2006/main" name="6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6.xml><?xml version="1.0" encoding="utf-8"?>
<a:theme xmlns:a="http://schemas.openxmlformats.org/drawingml/2006/main" name="6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7.xml><?xml version="1.0" encoding="utf-8"?>
<a:theme xmlns:a="http://schemas.openxmlformats.org/drawingml/2006/main" name="6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8.xml><?xml version="1.0" encoding="utf-8"?>
<a:theme xmlns:a="http://schemas.openxmlformats.org/drawingml/2006/main" name="6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9.xml><?xml version="1.0" encoding="utf-8"?>
<a:theme xmlns:a="http://schemas.openxmlformats.org/drawingml/2006/main" name="7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20.xml><?xml version="1.0" encoding="utf-8"?>
<a:theme xmlns:a="http://schemas.openxmlformats.org/drawingml/2006/main" name="7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1.xml><?xml version="1.0" encoding="utf-8"?>
<a:theme xmlns:a="http://schemas.openxmlformats.org/drawingml/2006/main" name="7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2.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3.xml><?xml version="1.0" encoding="utf-8"?>
<a:theme xmlns:a="http://schemas.openxmlformats.org/drawingml/2006/main" name="1_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4.xml><?xml version="1.0" encoding="utf-8"?>
<a:theme xmlns:a="http://schemas.openxmlformats.org/drawingml/2006/main" name="2_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5.xml><?xml version="1.0" encoding="utf-8"?>
<a:theme xmlns:a="http://schemas.openxmlformats.org/drawingml/2006/main" name="3_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6.xml><?xml version="1.0" encoding="utf-8"?>
<a:theme xmlns:a="http://schemas.openxmlformats.org/drawingml/2006/main" name="4_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7.xml><?xml version="1.0" encoding="utf-8"?>
<a:theme xmlns:a="http://schemas.openxmlformats.org/drawingml/2006/main" name="5_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8.xml><?xml version="1.0" encoding="utf-8"?>
<a:theme xmlns:a="http://schemas.openxmlformats.org/drawingml/2006/main" name="6_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9.xml><?xml version="1.0" encoding="utf-8"?>
<a:theme xmlns:a="http://schemas.openxmlformats.org/drawingml/2006/main" name="7_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30.xml><?xml version="1.0" encoding="utf-8"?>
<a:theme xmlns:a="http://schemas.openxmlformats.org/drawingml/2006/main" name="8_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1.xml><?xml version="1.0" encoding="utf-8"?>
<a:theme xmlns:a="http://schemas.openxmlformats.org/drawingml/2006/main" name="9_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2.xml><?xml version="1.0" encoding="utf-8"?>
<a:theme xmlns:a="http://schemas.openxmlformats.org/drawingml/2006/main" name="10_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3.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134.xml><?xml version="1.0" encoding="utf-8"?>
<a:theme xmlns:a="http://schemas.openxmlformats.org/drawingml/2006/main" name="1_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135.xml><?xml version="1.0" encoding="utf-8"?>
<a:theme xmlns:a="http://schemas.openxmlformats.org/drawingml/2006/main" name="2_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13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5.xml><?xml version="1.0" encoding="utf-8"?>
<a:theme xmlns:a="http://schemas.openxmlformats.org/drawingml/2006/main" name="5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6.xml><?xml version="1.0" encoding="utf-8"?>
<a:theme xmlns:a="http://schemas.openxmlformats.org/drawingml/2006/main" name="6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7.xml><?xml version="1.0" encoding="utf-8"?>
<a:theme xmlns:a="http://schemas.openxmlformats.org/drawingml/2006/main" name="7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8.xml><?xml version="1.0" encoding="utf-8"?>
<a:theme xmlns:a="http://schemas.openxmlformats.org/drawingml/2006/main" name="9_Office Theme">
  <a:themeElements>
    <a:clrScheme name="Custom 19">
      <a:dk1>
        <a:sysClr val="windowText" lastClr="000000"/>
      </a:dk1>
      <a:lt1>
        <a:sysClr val="window" lastClr="FFFFFF"/>
      </a:lt1>
      <a:dk2>
        <a:srgbClr val="162834"/>
      </a:dk2>
      <a:lt2>
        <a:srgbClr val="1296D6"/>
      </a:lt2>
      <a:accent1>
        <a:srgbClr val="1296D6"/>
      </a:accent1>
      <a:accent2>
        <a:srgbClr val="A7AAAC"/>
      </a:accent2>
      <a:accent3>
        <a:srgbClr val="C2D82E"/>
      </a:accent3>
      <a:accent4>
        <a:srgbClr val="D5EF34"/>
      </a:accent4>
      <a:accent5>
        <a:srgbClr val="A7A9AC"/>
      </a:accent5>
      <a:accent6>
        <a:srgbClr val="C2D82E"/>
      </a:accent6>
      <a:hlink>
        <a:srgbClr val="0080FF"/>
      </a:hlink>
      <a:folHlink>
        <a:srgbClr val="5EAEFF"/>
      </a:folHlink>
    </a:clrScheme>
    <a:fontScheme name="Custom 3">
      <a:majorFont>
        <a:latin typeface="Lato"/>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0_Office Theme">
  <a:themeElements>
    <a:clrScheme name="Custom 19">
      <a:dk1>
        <a:sysClr val="windowText" lastClr="000000"/>
      </a:dk1>
      <a:lt1>
        <a:sysClr val="window" lastClr="FFFFFF"/>
      </a:lt1>
      <a:dk2>
        <a:srgbClr val="162834"/>
      </a:dk2>
      <a:lt2>
        <a:srgbClr val="1296D6"/>
      </a:lt2>
      <a:accent1>
        <a:srgbClr val="1296D6"/>
      </a:accent1>
      <a:accent2>
        <a:srgbClr val="A7AAAC"/>
      </a:accent2>
      <a:accent3>
        <a:srgbClr val="C2D82E"/>
      </a:accent3>
      <a:accent4>
        <a:srgbClr val="D5EF34"/>
      </a:accent4>
      <a:accent5>
        <a:srgbClr val="A7A9AC"/>
      </a:accent5>
      <a:accent6>
        <a:srgbClr val="C2D82E"/>
      </a:accent6>
      <a:hlink>
        <a:srgbClr val="0080FF"/>
      </a:hlink>
      <a:folHlink>
        <a:srgbClr val="5EAEFF"/>
      </a:folHlink>
    </a:clrScheme>
    <a:fontScheme name="Custom 3">
      <a:majorFont>
        <a:latin typeface="Lato"/>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1_Office Theme">
  <a:themeElements>
    <a:clrScheme name="Custom 19">
      <a:dk1>
        <a:sysClr val="windowText" lastClr="000000"/>
      </a:dk1>
      <a:lt1>
        <a:sysClr val="window" lastClr="FFFFFF"/>
      </a:lt1>
      <a:dk2>
        <a:srgbClr val="162834"/>
      </a:dk2>
      <a:lt2>
        <a:srgbClr val="1296D6"/>
      </a:lt2>
      <a:accent1>
        <a:srgbClr val="1296D6"/>
      </a:accent1>
      <a:accent2>
        <a:srgbClr val="A7AAAC"/>
      </a:accent2>
      <a:accent3>
        <a:srgbClr val="C2D82E"/>
      </a:accent3>
      <a:accent4>
        <a:srgbClr val="D5EF34"/>
      </a:accent4>
      <a:accent5>
        <a:srgbClr val="A7A9AC"/>
      </a:accent5>
      <a:accent6>
        <a:srgbClr val="C2D82E"/>
      </a:accent6>
      <a:hlink>
        <a:srgbClr val="0080FF"/>
      </a:hlink>
      <a:folHlink>
        <a:srgbClr val="5EAEFF"/>
      </a:folHlink>
    </a:clrScheme>
    <a:fontScheme name="Custom 3">
      <a:majorFont>
        <a:latin typeface="Lato"/>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2_Office Theme">
  <a:themeElements>
    <a:clrScheme name="Custom 19">
      <a:dk1>
        <a:sysClr val="windowText" lastClr="000000"/>
      </a:dk1>
      <a:lt1>
        <a:sysClr val="window" lastClr="FFFFFF"/>
      </a:lt1>
      <a:dk2>
        <a:srgbClr val="162834"/>
      </a:dk2>
      <a:lt2>
        <a:srgbClr val="1296D6"/>
      </a:lt2>
      <a:accent1>
        <a:srgbClr val="1296D6"/>
      </a:accent1>
      <a:accent2>
        <a:srgbClr val="A7AAAC"/>
      </a:accent2>
      <a:accent3>
        <a:srgbClr val="C2D82E"/>
      </a:accent3>
      <a:accent4>
        <a:srgbClr val="D5EF34"/>
      </a:accent4>
      <a:accent5>
        <a:srgbClr val="A7A9AC"/>
      </a:accent5>
      <a:accent6>
        <a:srgbClr val="C2D82E"/>
      </a:accent6>
      <a:hlink>
        <a:srgbClr val="0080FF"/>
      </a:hlink>
      <a:folHlink>
        <a:srgbClr val="5EAEFF"/>
      </a:folHlink>
    </a:clrScheme>
    <a:fontScheme name="Custom 3">
      <a:majorFont>
        <a:latin typeface="Lato"/>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3_Office Theme">
  <a:themeElements>
    <a:clrScheme name="Custom 19">
      <a:dk1>
        <a:sysClr val="windowText" lastClr="000000"/>
      </a:dk1>
      <a:lt1>
        <a:sysClr val="window" lastClr="FFFFFF"/>
      </a:lt1>
      <a:dk2>
        <a:srgbClr val="162834"/>
      </a:dk2>
      <a:lt2>
        <a:srgbClr val="1296D6"/>
      </a:lt2>
      <a:accent1>
        <a:srgbClr val="1296D6"/>
      </a:accent1>
      <a:accent2>
        <a:srgbClr val="A7AAAC"/>
      </a:accent2>
      <a:accent3>
        <a:srgbClr val="C2D82E"/>
      </a:accent3>
      <a:accent4>
        <a:srgbClr val="D5EF34"/>
      </a:accent4>
      <a:accent5>
        <a:srgbClr val="A7A9AC"/>
      </a:accent5>
      <a:accent6>
        <a:srgbClr val="C2D82E"/>
      </a:accent6>
      <a:hlink>
        <a:srgbClr val="0080FF"/>
      </a:hlink>
      <a:folHlink>
        <a:srgbClr val="5EAEFF"/>
      </a:folHlink>
    </a:clrScheme>
    <a:fontScheme name="Custom 3">
      <a:majorFont>
        <a:latin typeface="Lato"/>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4_Office Theme">
  <a:themeElements>
    <a:clrScheme name="Custom 19">
      <a:dk1>
        <a:sysClr val="windowText" lastClr="000000"/>
      </a:dk1>
      <a:lt1>
        <a:sysClr val="window" lastClr="FFFFFF"/>
      </a:lt1>
      <a:dk2>
        <a:srgbClr val="162834"/>
      </a:dk2>
      <a:lt2>
        <a:srgbClr val="1296D6"/>
      </a:lt2>
      <a:accent1>
        <a:srgbClr val="1296D6"/>
      </a:accent1>
      <a:accent2>
        <a:srgbClr val="A7AAAC"/>
      </a:accent2>
      <a:accent3>
        <a:srgbClr val="C2D82E"/>
      </a:accent3>
      <a:accent4>
        <a:srgbClr val="D5EF34"/>
      </a:accent4>
      <a:accent5>
        <a:srgbClr val="A7A9AC"/>
      </a:accent5>
      <a:accent6>
        <a:srgbClr val="C2D82E"/>
      </a:accent6>
      <a:hlink>
        <a:srgbClr val="0080FF"/>
      </a:hlink>
      <a:folHlink>
        <a:srgbClr val="5EAEFF"/>
      </a:folHlink>
    </a:clrScheme>
    <a:fontScheme name="Custom 3">
      <a:majorFont>
        <a:latin typeface="Lato"/>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5_Office Theme">
  <a:themeElements>
    <a:clrScheme name="Custom 19">
      <a:dk1>
        <a:sysClr val="windowText" lastClr="000000"/>
      </a:dk1>
      <a:lt1>
        <a:sysClr val="window" lastClr="FFFFFF"/>
      </a:lt1>
      <a:dk2>
        <a:srgbClr val="162834"/>
      </a:dk2>
      <a:lt2>
        <a:srgbClr val="1296D6"/>
      </a:lt2>
      <a:accent1>
        <a:srgbClr val="1296D6"/>
      </a:accent1>
      <a:accent2>
        <a:srgbClr val="A7AAAC"/>
      </a:accent2>
      <a:accent3>
        <a:srgbClr val="C2D82E"/>
      </a:accent3>
      <a:accent4>
        <a:srgbClr val="D5EF34"/>
      </a:accent4>
      <a:accent5>
        <a:srgbClr val="A7A9AC"/>
      </a:accent5>
      <a:accent6>
        <a:srgbClr val="C2D82E"/>
      </a:accent6>
      <a:hlink>
        <a:srgbClr val="0080FF"/>
      </a:hlink>
      <a:folHlink>
        <a:srgbClr val="5EAEFF"/>
      </a:folHlink>
    </a:clrScheme>
    <a:fontScheme name="Custom 3">
      <a:majorFont>
        <a:latin typeface="Lato"/>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16_Office Theme">
  <a:themeElements>
    <a:clrScheme name="Custom 19">
      <a:dk1>
        <a:sysClr val="windowText" lastClr="000000"/>
      </a:dk1>
      <a:lt1>
        <a:sysClr val="window" lastClr="FFFFFF"/>
      </a:lt1>
      <a:dk2>
        <a:srgbClr val="162834"/>
      </a:dk2>
      <a:lt2>
        <a:srgbClr val="1296D6"/>
      </a:lt2>
      <a:accent1>
        <a:srgbClr val="1296D6"/>
      </a:accent1>
      <a:accent2>
        <a:srgbClr val="A7AAAC"/>
      </a:accent2>
      <a:accent3>
        <a:srgbClr val="C2D82E"/>
      </a:accent3>
      <a:accent4>
        <a:srgbClr val="D5EF34"/>
      </a:accent4>
      <a:accent5>
        <a:srgbClr val="A7A9AC"/>
      </a:accent5>
      <a:accent6>
        <a:srgbClr val="C2D82E"/>
      </a:accent6>
      <a:hlink>
        <a:srgbClr val="0080FF"/>
      </a:hlink>
      <a:folHlink>
        <a:srgbClr val="5EAEFF"/>
      </a:folHlink>
    </a:clrScheme>
    <a:fontScheme name="Custom 3">
      <a:majorFont>
        <a:latin typeface="Lato"/>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17_Office Theme">
  <a:themeElements>
    <a:clrScheme name="Custom 19">
      <a:dk1>
        <a:sysClr val="windowText" lastClr="000000"/>
      </a:dk1>
      <a:lt1>
        <a:sysClr val="window" lastClr="FFFFFF"/>
      </a:lt1>
      <a:dk2>
        <a:srgbClr val="162834"/>
      </a:dk2>
      <a:lt2>
        <a:srgbClr val="1296D6"/>
      </a:lt2>
      <a:accent1>
        <a:srgbClr val="1296D6"/>
      </a:accent1>
      <a:accent2>
        <a:srgbClr val="A7AAAC"/>
      </a:accent2>
      <a:accent3>
        <a:srgbClr val="C2D82E"/>
      </a:accent3>
      <a:accent4>
        <a:srgbClr val="D5EF34"/>
      </a:accent4>
      <a:accent5>
        <a:srgbClr val="A7A9AC"/>
      </a:accent5>
      <a:accent6>
        <a:srgbClr val="C2D82E"/>
      </a:accent6>
      <a:hlink>
        <a:srgbClr val="0080FF"/>
      </a:hlink>
      <a:folHlink>
        <a:srgbClr val="5EAEFF"/>
      </a:folHlink>
    </a:clrScheme>
    <a:fontScheme name="Custom 3">
      <a:majorFont>
        <a:latin typeface="Lato"/>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1_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2_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3_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4_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5_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6_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7_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0.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51.xml><?xml version="1.0" encoding="utf-8"?>
<a:theme xmlns:a="http://schemas.openxmlformats.org/drawingml/2006/main" name="1_Quotable">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52.xml><?xml version="1.0" encoding="utf-8"?>
<a:theme xmlns:a="http://schemas.openxmlformats.org/drawingml/2006/main" name="2_Quotable">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53.xml><?xml version="1.0" encoding="utf-8"?>
<a:theme xmlns:a="http://schemas.openxmlformats.org/drawingml/2006/main" name="3_Quotable">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54.xml><?xml version="1.0" encoding="utf-8"?>
<a:theme xmlns:a="http://schemas.openxmlformats.org/drawingml/2006/main" name="4_Quotable">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55.xml><?xml version="1.0" encoding="utf-8"?>
<a:theme xmlns:a="http://schemas.openxmlformats.org/drawingml/2006/main" name="5_Quotable">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56.xml><?xml version="1.0" encoding="utf-8"?>
<a:theme xmlns:a="http://schemas.openxmlformats.org/drawingml/2006/main" name="6_Quotable">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57.xml><?xml version="1.0" encoding="utf-8"?>
<a:theme xmlns:a="http://schemas.openxmlformats.org/drawingml/2006/main" name="7_Quotable">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58.xml><?xml version="1.0" encoding="utf-8"?>
<a:theme xmlns:a="http://schemas.openxmlformats.org/drawingml/2006/main" name="8_Quotable">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59.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0.xml><?xml version="1.0" encoding="utf-8"?>
<a:theme xmlns:a="http://schemas.openxmlformats.org/drawingml/2006/main" name="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1.xml><?xml version="1.0" encoding="utf-8"?>
<a:theme xmlns:a="http://schemas.openxmlformats.org/drawingml/2006/main" name="2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2.xml><?xml version="1.0" encoding="utf-8"?>
<a:theme xmlns:a="http://schemas.openxmlformats.org/drawingml/2006/main" name="3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3.xml><?xml version="1.0" encoding="utf-8"?>
<a:theme xmlns:a="http://schemas.openxmlformats.org/drawingml/2006/main" name="4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4.xml><?xml version="1.0" encoding="utf-8"?>
<a:theme xmlns:a="http://schemas.openxmlformats.org/drawingml/2006/main" name="5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5.xml><?xml version="1.0" encoding="utf-8"?>
<a:theme xmlns:a="http://schemas.openxmlformats.org/drawingml/2006/main" name="6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6.xml><?xml version="1.0" encoding="utf-8"?>
<a:theme xmlns:a="http://schemas.openxmlformats.org/drawingml/2006/main" name="7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7.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9.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0.xml><?xml version="1.0" encoding="utf-8"?>
<a:theme xmlns:a="http://schemas.openxmlformats.org/drawingml/2006/main" name="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1.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2.xml><?xml version="1.0" encoding="utf-8"?>
<a:theme xmlns:a="http://schemas.openxmlformats.org/drawingml/2006/main" name="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3.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4.xml><?xml version="1.0" encoding="utf-8"?>
<a:theme xmlns:a="http://schemas.openxmlformats.org/drawingml/2006/main" name="4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5.xml><?xml version="1.0" encoding="utf-8"?>
<a:theme xmlns:a="http://schemas.openxmlformats.org/drawingml/2006/main" name="4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6.xml><?xml version="1.0" encoding="utf-8"?>
<a:theme xmlns:a="http://schemas.openxmlformats.org/drawingml/2006/main" name="4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7.xml><?xml version="1.0" encoding="utf-8"?>
<a:theme xmlns:a="http://schemas.openxmlformats.org/drawingml/2006/main" name="4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8.xml><?xml version="1.0" encoding="utf-8"?>
<a:theme xmlns:a="http://schemas.openxmlformats.org/drawingml/2006/main" name="4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9.xml><?xml version="1.0" encoding="utf-8"?>
<a:theme xmlns:a="http://schemas.openxmlformats.org/drawingml/2006/main" name="4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0.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1.xml><?xml version="1.0" encoding="utf-8"?>
<a:theme xmlns:a="http://schemas.openxmlformats.org/drawingml/2006/main" name="4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2.xml><?xml version="1.0" encoding="utf-8"?>
<a:theme xmlns:a="http://schemas.openxmlformats.org/drawingml/2006/main" name="4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3.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4.xml><?xml version="1.0" encoding="utf-8"?>
<a:theme xmlns:a="http://schemas.openxmlformats.org/drawingml/2006/main" name="1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5.xml><?xml version="1.0" encoding="utf-8"?>
<a:theme xmlns:a="http://schemas.openxmlformats.org/drawingml/2006/main" name="2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6.xml><?xml version="1.0" encoding="utf-8"?>
<a:theme xmlns:a="http://schemas.openxmlformats.org/drawingml/2006/main" name="3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7.xml><?xml version="1.0" encoding="utf-8"?>
<a:theme xmlns:a="http://schemas.openxmlformats.org/drawingml/2006/main" name="4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8.xml><?xml version="1.0" encoding="utf-8"?>
<a:theme xmlns:a="http://schemas.openxmlformats.org/drawingml/2006/main" name="5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9.xml><?xml version="1.0" encoding="utf-8"?>
<a:theme xmlns:a="http://schemas.openxmlformats.org/drawingml/2006/main" name="6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0.xml><?xml version="1.0" encoding="utf-8"?>
<a:theme xmlns:a="http://schemas.openxmlformats.org/drawingml/2006/main" name="7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1.xml><?xml version="1.0" encoding="utf-8"?>
<a:theme xmlns:a="http://schemas.openxmlformats.org/drawingml/2006/main" name="8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2.xml><?xml version="1.0" encoding="utf-8"?>
<a:theme xmlns:a="http://schemas.openxmlformats.org/drawingml/2006/main" name="9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3.xml><?xml version="1.0" encoding="utf-8"?>
<a:theme xmlns:a="http://schemas.openxmlformats.org/drawingml/2006/main" name="10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4.xml><?xml version="1.0" encoding="utf-8"?>
<a:theme xmlns:a="http://schemas.openxmlformats.org/drawingml/2006/main" name="11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5.xml><?xml version="1.0" encoding="utf-8"?>
<a:theme xmlns:a="http://schemas.openxmlformats.org/drawingml/2006/main" name="12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6.xml><?xml version="1.0" encoding="utf-8"?>
<a:theme xmlns:a="http://schemas.openxmlformats.org/drawingml/2006/main" name="13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7.xml><?xml version="1.0" encoding="utf-8"?>
<a:theme xmlns:a="http://schemas.openxmlformats.org/drawingml/2006/main" name="14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8.xml><?xml version="1.0" encoding="utf-8"?>
<a:theme xmlns:a="http://schemas.openxmlformats.org/drawingml/2006/main" name="49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99.xml><?xml version="1.0" encoding="utf-8"?>
<a:theme xmlns:a="http://schemas.openxmlformats.org/drawingml/2006/main" name="50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2F2DD22611E9478146C764DAA7C68F" ma:contentTypeVersion="4" ma:contentTypeDescription="Create a new document." ma:contentTypeScope="" ma:versionID="804f60040be040ab56fb6b52d15fc460">
  <xsd:schema xmlns:xsd="http://www.w3.org/2001/XMLSchema" xmlns:xs="http://www.w3.org/2001/XMLSchema" xmlns:p="http://schemas.microsoft.com/office/2006/metadata/properties" xmlns:ns2="0ceafc29-5815-44bb-8734-b9d7da2cb19a" targetNamespace="http://schemas.microsoft.com/office/2006/metadata/properties" ma:root="true" ma:fieldsID="8f321529d30182c3bb79fea16b18a917" ns2:_="">
    <xsd:import namespace="0ceafc29-5815-44bb-8734-b9d7da2cb19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eafc29-5815-44bb-8734-b9d7da2cb1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A21F541-B6A1-4FEC-AA87-D3EFFF63583A}"/>
</file>

<file path=customXml/itemProps2.xml><?xml version="1.0" encoding="utf-8"?>
<ds:datastoreItem xmlns:ds="http://schemas.openxmlformats.org/officeDocument/2006/customXml" ds:itemID="{81DB2651-FE3F-44BA-AC4E-8F4AA861E811}"/>
</file>

<file path=customXml/itemProps3.xml><?xml version="1.0" encoding="utf-8"?>
<ds:datastoreItem xmlns:ds="http://schemas.openxmlformats.org/officeDocument/2006/customXml" ds:itemID="{AC428B49-E2E8-449E-BA04-7E279741963A}"/>
</file>

<file path=docProps/app.xml><?xml version="1.0" encoding="utf-8"?>
<Properties xmlns="http://schemas.openxmlformats.org/officeDocument/2006/extended-properties" xmlns:vt="http://schemas.openxmlformats.org/officeDocument/2006/docPropsVTypes">
  <TotalTime>7</TotalTime>
  <Words>5007</Words>
  <Application>Microsoft Office PowerPoint</Application>
  <PresentationFormat>Widescreen</PresentationFormat>
  <Paragraphs>1076</Paragraphs>
  <Slides>134</Slides>
  <Notes>27</Notes>
  <HiddenSlides>0</HiddenSlides>
  <MMClips>0</MMClips>
  <ScaleCrop>false</ScaleCrop>
  <HeadingPairs>
    <vt:vector size="6" baseType="variant">
      <vt:variant>
        <vt:lpstr>Fonts Used</vt:lpstr>
      </vt:variant>
      <vt:variant>
        <vt:i4>23</vt:i4>
      </vt:variant>
      <vt:variant>
        <vt:lpstr>Theme</vt:lpstr>
      </vt:variant>
      <vt:variant>
        <vt:i4>135</vt:i4>
      </vt:variant>
      <vt:variant>
        <vt:lpstr>Slide Titles</vt:lpstr>
      </vt:variant>
      <vt:variant>
        <vt:i4>134</vt:i4>
      </vt:variant>
    </vt:vector>
  </HeadingPairs>
  <TitlesOfParts>
    <vt:vector size="292" baseType="lpstr">
      <vt:lpstr>MS PGothic</vt:lpstr>
      <vt:lpstr>MS PGothic</vt:lpstr>
      <vt:lpstr>Abadi MT Condensed Extra Bold</vt:lpstr>
      <vt:lpstr>Arial</vt:lpstr>
      <vt:lpstr>Bebas Neue</vt:lpstr>
      <vt:lpstr>Berlin Sans FB</vt:lpstr>
      <vt:lpstr>Berlin Sans FB Demi</vt:lpstr>
      <vt:lpstr>Calibri</vt:lpstr>
      <vt:lpstr>Calibri Light</vt:lpstr>
      <vt:lpstr>ccc-regular</vt:lpstr>
      <vt:lpstr>Century Gothic</vt:lpstr>
      <vt:lpstr>Comic Sans MS</vt:lpstr>
      <vt:lpstr>Courier New</vt:lpstr>
      <vt:lpstr>French Script MT</vt:lpstr>
      <vt:lpstr>Helvetica</vt:lpstr>
      <vt:lpstr>Lato</vt:lpstr>
      <vt:lpstr>Open Sans Light</vt:lpstr>
      <vt:lpstr>Roboto</vt:lpstr>
      <vt:lpstr>Times New Roman</vt:lpstr>
      <vt:lpstr>Trebuchet MS</vt:lpstr>
      <vt:lpstr>Wingdings</vt:lpstr>
      <vt:lpstr>Wingdings 2</vt:lpstr>
      <vt:lpstr>Wingdings 3</vt:lpstr>
      <vt:lpstr>Office Theme</vt:lpstr>
      <vt:lpstr>1_Office Theme</vt:lpstr>
      <vt:lpstr>2_Office Theme</vt:lpstr>
      <vt:lpstr>3_Office Theme</vt:lpstr>
      <vt:lpstr>4_Office Theme</vt:lpstr>
      <vt:lpstr>5_Office Theme</vt:lpstr>
      <vt:lpstr>6_Office Theme</vt:lpstr>
      <vt:lpstr>7_Office Theme</vt:lpstr>
      <vt:lpstr>8_Office Theme</vt:lpstr>
      <vt:lpstr>Ion</vt:lpstr>
      <vt:lpstr>1_Ion</vt:lpstr>
      <vt:lpstr>2_Ion</vt:lpstr>
      <vt:lpstr>3_Ion</vt:lpstr>
      <vt:lpstr>4_Ion</vt:lpstr>
      <vt:lpstr>5_Ion</vt:lpstr>
      <vt:lpstr>6_Ion</vt:lpstr>
      <vt:lpstr>7_Ion</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Simple Dark</vt:lpstr>
      <vt:lpstr>1_Simple Dark</vt:lpstr>
      <vt:lpstr>2_Simple Dark</vt:lpstr>
      <vt:lpstr>3_Simple Dark</vt:lpstr>
      <vt:lpstr>4_Simple Dark</vt:lpstr>
      <vt:lpstr>5_Simple Dark</vt:lpstr>
      <vt:lpstr>6_Simple Dark</vt:lpstr>
      <vt:lpstr>7_Simple Dark</vt:lpstr>
      <vt:lpstr>Quotable</vt:lpstr>
      <vt:lpstr>1_Quotable</vt:lpstr>
      <vt:lpstr>2_Quotable</vt:lpstr>
      <vt:lpstr>3_Quotable</vt:lpstr>
      <vt:lpstr>4_Quotable</vt:lpstr>
      <vt:lpstr>5_Quotable</vt:lpstr>
      <vt:lpstr>6_Quotable</vt:lpstr>
      <vt:lpstr>7_Quotable</vt:lpstr>
      <vt:lpstr>8_Quotable</vt:lpstr>
      <vt:lpstr>Slice</vt:lpstr>
      <vt:lpstr>1_Slice</vt:lpstr>
      <vt:lpstr>2_Slice</vt:lpstr>
      <vt:lpstr>3_Slice</vt:lpstr>
      <vt:lpstr>4_Slice</vt:lpstr>
      <vt:lpstr>5_Slice</vt:lpstr>
      <vt:lpstr>6_Slice</vt:lpstr>
      <vt:lpstr>7_Slice</vt:lpstr>
      <vt:lpstr>33_Office Theme</vt:lpstr>
      <vt:lpstr>34_Office Theme</vt:lpstr>
      <vt:lpstr>35_Office Theme</vt:lpstr>
      <vt:lpstr>36_Office Theme</vt:lpstr>
      <vt:lpstr>37_Office Theme</vt:lpstr>
      <vt:lpstr>38_Office Theme</vt:lpstr>
      <vt:lpstr>39_Office Theme</vt:lpstr>
      <vt:lpstr>40_Office Theme</vt:lpstr>
      <vt:lpstr>41_Office Theme</vt:lpstr>
      <vt:lpstr>42_Office Theme</vt:lpstr>
      <vt:lpstr>43_Office Theme</vt:lpstr>
      <vt:lpstr>44_Office Theme</vt:lpstr>
      <vt:lpstr>45_Office Theme</vt:lpstr>
      <vt:lpstr>46_Office Theme</vt:lpstr>
      <vt:lpstr>47_Office Theme</vt:lpstr>
      <vt:lpstr>48_Office Theme</vt:lpstr>
      <vt:lpstr> Black </vt:lpstr>
      <vt:lpstr>1_ Black </vt:lpstr>
      <vt:lpstr>2_ Black </vt:lpstr>
      <vt:lpstr>3_ Black </vt:lpstr>
      <vt:lpstr>4_ Black </vt:lpstr>
      <vt:lpstr>5_ Black </vt:lpstr>
      <vt:lpstr>6_ Black </vt:lpstr>
      <vt:lpstr>7_ Black </vt:lpstr>
      <vt:lpstr>8_ Black </vt:lpstr>
      <vt:lpstr>9_ Black </vt:lpstr>
      <vt:lpstr>10_ Black </vt:lpstr>
      <vt:lpstr>11_ Black </vt:lpstr>
      <vt:lpstr>12_ Black </vt:lpstr>
      <vt:lpstr>13_ Black </vt:lpstr>
      <vt:lpstr>14_ Black </vt:lpstr>
      <vt:lpstr>49_Office Theme</vt:lpstr>
      <vt:lpstr>50_Office Theme</vt:lpstr>
      <vt:lpstr>51_Office Theme</vt:lpstr>
      <vt:lpstr>52_Office Theme</vt:lpstr>
      <vt:lpstr>53_Office Theme</vt:lpstr>
      <vt:lpstr>54_Office Theme</vt:lpstr>
      <vt:lpstr>55_Office Theme</vt:lpstr>
      <vt:lpstr>56_Office Theme</vt:lpstr>
      <vt:lpstr>57_Office Theme</vt:lpstr>
      <vt:lpstr>58_Office Theme</vt:lpstr>
      <vt:lpstr>59_Office Theme</vt:lpstr>
      <vt:lpstr>60_Office Theme</vt:lpstr>
      <vt:lpstr>61_Office Theme</vt:lpstr>
      <vt:lpstr>62_Office Theme</vt:lpstr>
      <vt:lpstr>63_Office Theme</vt:lpstr>
      <vt:lpstr>64_Office Theme</vt:lpstr>
      <vt:lpstr>65_Office Theme</vt:lpstr>
      <vt:lpstr>66_Office Theme</vt:lpstr>
      <vt:lpstr>67_Office Theme</vt:lpstr>
      <vt:lpstr>68_Office Theme</vt:lpstr>
      <vt:lpstr>69_Office Theme</vt:lpstr>
      <vt:lpstr>70_Office Theme</vt:lpstr>
      <vt:lpstr>71_Office Theme</vt:lpstr>
      <vt:lpstr>72_Office Theme</vt:lpstr>
      <vt:lpstr>Material</vt:lpstr>
      <vt:lpstr>1_Material</vt:lpstr>
      <vt:lpstr>2_Material</vt:lpstr>
      <vt:lpstr>3_Material</vt:lpstr>
      <vt:lpstr>4_Material</vt:lpstr>
      <vt:lpstr>5_Material</vt:lpstr>
      <vt:lpstr>6_Material</vt:lpstr>
      <vt:lpstr>7_Material</vt:lpstr>
      <vt:lpstr>8_Material</vt:lpstr>
      <vt:lpstr>9_Material</vt:lpstr>
      <vt:lpstr>10_Material</vt:lpstr>
      <vt:lpstr>Berlin</vt:lpstr>
      <vt:lpstr>1_Berlin</vt:lpstr>
      <vt:lpstr>2_Berlin</vt:lpstr>
      <vt:lpstr>PowerPoint Presentation</vt:lpstr>
      <vt:lpstr>English Language Learners (ELL) at Coastline</vt:lpstr>
      <vt:lpstr>PowerPoint Presentation</vt:lpstr>
      <vt:lpstr>PowerPoint Presentation</vt:lpstr>
      <vt:lpstr>PowerPoint Presentation</vt:lpstr>
      <vt:lpstr>PowerPoint Presentation</vt:lpstr>
      <vt:lpstr>PowerPoint Presentation</vt:lpstr>
      <vt:lpstr>PowerPoint Presentation</vt:lpstr>
      <vt:lpstr>  Why Bring on a         Full-Time          Spanish                                                      Colleague? </vt:lpstr>
      <vt:lpstr>Programmatic Planning</vt:lpstr>
      <vt:lpstr>Programmatic Planning</vt:lpstr>
      <vt:lpstr>Programmatic Planning</vt:lpstr>
      <vt:lpstr>Programmatic Planning</vt:lpstr>
      <vt:lpstr>Climate, Job Market, Trends &amp; Mandates</vt:lpstr>
      <vt:lpstr>Climate, Job Market, Trends &amp; Mandates</vt:lpstr>
      <vt:lpstr>¡Gracias! Sandra Basabe Donna Marqués</vt:lpstr>
      <vt:lpstr>PowerPoint Presentation</vt:lpstr>
      <vt:lpstr>Program Planning &amp; Initiatives</vt:lpstr>
      <vt:lpstr>PowerPoint Presentation</vt:lpstr>
      <vt:lpstr>PowerPoint Presentation</vt:lpstr>
      <vt:lpstr>PowerPoint Presentation</vt:lpstr>
      <vt:lpstr>Growth Across Industries</vt:lpstr>
      <vt:lpstr>Data Analytics &amp; Business Intelligence Professionals</vt:lpstr>
      <vt:lpstr>Pathways to Success</vt:lpstr>
      <vt:lpstr>New Faculty</vt:lpstr>
      <vt:lpstr>Accounting Faculty Prioritization  </vt:lpstr>
      <vt:lpstr>Accounting Faculty Prioritization</vt:lpstr>
      <vt:lpstr>Educational Climate for  Career &amp; Technical Education </vt:lpstr>
      <vt:lpstr>Accounting Faculty Prioritization</vt:lpstr>
      <vt:lpstr>  Accounting Faculty Prioritization                         Proposed Score 6  </vt:lpstr>
      <vt:lpstr>Accounting Faculty Prioritization                      Proposed Score 6</vt:lpstr>
      <vt:lpstr>Accounting Faculty Prioritization                         Proposed Score 6</vt:lpstr>
      <vt:lpstr>Accounting Faculty Prioritization        Proposed Score 6</vt:lpstr>
      <vt:lpstr>Accounting Faculty Prioritization</vt:lpstr>
      <vt:lpstr>2.   Job Market and Industry Demand</vt:lpstr>
      <vt:lpstr>Accounting Faculty Prioritization                      Proposed Score 6</vt:lpstr>
      <vt:lpstr>PowerPoint Presentation</vt:lpstr>
      <vt:lpstr>Middle Skills Jobs in Accounting &amp; Tax</vt:lpstr>
      <vt:lpstr>Accounting Faculty Prioritization</vt:lpstr>
      <vt:lpstr>Accounting Faculty Prioritization               Proposed Score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Sciences</vt:lpstr>
      <vt:lpstr>Food &amp; Nutrition </vt:lpstr>
      <vt:lpstr> INITIATIVE 1:</vt:lpstr>
      <vt:lpstr> Immediate Workforce Need</vt:lpstr>
      <vt:lpstr>Why Coastline?</vt:lpstr>
      <vt:lpstr>GERONTOLOGY  HUMAN SERVICES SOCIOLOGY</vt:lpstr>
      <vt:lpstr> INITIATIVE 2:</vt:lpstr>
      <vt:lpstr>Why Combine These Areas?</vt:lpstr>
      <vt:lpstr>Is there a need?  </vt:lpstr>
      <vt:lpstr>SOCIAL SCIENCES DEPARTMENT  </vt:lpstr>
      <vt:lpstr>Meets Coastline’s Core Degree Level Outcomes</vt:lpstr>
      <vt:lpstr>History courses required for Coastline degrees</vt:lpstr>
      <vt:lpstr>History leads to degrees</vt:lpstr>
      <vt:lpstr>History prepares students for careers</vt:lpstr>
      <vt:lpstr>Need to diversify course offerings</vt:lpstr>
      <vt:lpstr>Aligns with master plan initiatives</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BIOLOGY FACULTY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NEW COLLEAGUE</vt:lpstr>
      <vt:lpstr>PowerPoint Presentation</vt:lpstr>
      <vt:lpstr>PROGRAMATIC PLANNING</vt:lpstr>
      <vt:lpstr>PROGRAMATIC PLANNING </vt:lpstr>
      <vt:lpstr>Climate, Job Market, Trends &amp; Mandates</vt:lpstr>
      <vt:lpstr>Climate, Job Market, Trends &amp; Mandates</vt:lpstr>
      <vt:lpstr>MATH – Faculty Prioritization 2018</vt:lpstr>
      <vt:lpstr>MATH – Faculty Prioritization 2018</vt:lpstr>
      <vt:lpstr>MATH – Faculty Prioritization</vt:lpstr>
      <vt:lpstr>MATH – Faculty Prioritization 2018</vt:lpstr>
      <vt:lpstr>MATH – Faculty Prioritization 2018</vt:lpstr>
      <vt:lpstr>MATH – Faculty Prioritization 2018</vt:lpstr>
      <vt:lpstr>MATH – Faculty Prioritization 2018</vt:lpstr>
      <vt:lpstr>MATH – Faculty Prioritization 2018</vt:lpstr>
      <vt:lpstr>MATH – Faculty Prioritization 2018</vt:lpstr>
      <vt:lpstr>MATH – Faculty Prioritization 2018</vt:lpstr>
      <vt:lpstr>MATH – Faculty Prioritization 2018</vt:lpstr>
      <vt:lpstr>Physical Sciences  FT Faculty BegFest   Fall 2018</vt:lpstr>
      <vt:lpstr>Physical Sciences:  Faculty  (3 FT; 16 PT)</vt:lpstr>
      <vt:lpstr>Physical Sciences:  Faculty  (3 FT; 16 PT)</vt:lpstr>
      <vt:lpstr>Physical Sciences:  Teaching</vt:lpstr>
      <vt:lpstr>Physical Sciences:  Teaching</vt:lpstr>
      <vt:lpstr>Begging For:  FT Geology</vt:lpstr>
      <vt:lpstr>Begging For:  FT Physics</vt:lpstr>
      <vt:lpstr>EOPS, CARE &amp; Next Up</vt:lpstr>
      <vt:lpstr>Historical Context: Once upon a time…</vt:lpstr>
      <vt:lpstr>Trends and Predictions</vt:lpstr>
      <vt:lpstr>Number of EOPS Counseling Hours Provided by Adjunct Counselors</vt:lpstr>
      <vt:lpstr>What Counselor Currently Do…</vt:lpstr>
      <vt:lpstr>What We Would Like To Do</vt:lpstr>
      <vt:lpstr>Why Should EOPS Be $upported? </vt:lpstr>
      <vt:lpstr>What College Goals Would Having Another Full-Time Tenure Track Counselor Support</vt:lpstr>
      <vt:lpstr>What Educational Master Plan Objectives Would Having a Second F/T Counselor in EOPS Support? </vt:lpstr>
      <vt:lpstr>Evidence Supporting Our Need</vt:lpstr>
      <vt:lpstr>PowerPoint Presentation</vt:lpstr>
      <vt:lpstr>Coastline Counseling Department</vt:lpstr>
      <vt:lpstr>Counseling Department Request  2019 - 2020</vt:lpstr>
      <vt:lpstr>Counseling Department Expectations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Lopez, Yadira</dc:creator>
  <cp:lastModifiedBy>Lopez, Yadira</cp:lastModifiedBy>
  <cp:revision>2</cp:revision>
  <dcterms:created xsi:type="dcterms:W3CDTF">2018-10-11T18:26:40Z</dcterms:created>
  <dcterms:modified xsi:type="dcterms:W3CDTF">2018-10-11T18:34:06Z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0x010100F52F2DD22611E9478146C764DAA7C68F</vt:lpwstr>
  </property>
</Properties>
</file>